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3.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4.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5.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6.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7.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8.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9.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10.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11.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12.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13.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14.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notesSlides/notesSlide15.xml" ContentType="application/vnd.openxmlformats-officedocument.presentationml.notesSlide+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notesSlides/notesSlide16.xml" ContentType="application/vnd.openxmlformats-officedocument.presentationml.notesSlide+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notesSlides/notesSlide17.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notesSlides/notesSlide18.xml" ContentType="application/vnd.openxmlformats-officedocument.presentationml.notesSlide+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notesSlides/notesSlide19.xml" ContentType="application/vnd.openxmlformats-officedocument.presentationml.notesSlid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notesSlides/notesSlide20.xml" ContentType="application/vnd.openxmlformats-officedocument.presentationml.notesSlide+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notesSlides/notesSlide21.xml" ContentType="application/vnd.openxmlformats-officedocument.presentationml.notesSlide+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notesSlides/notesSlide22.xml" ContentType="application/vnd.openxmlformats-officedocument.presentationml.notesSlide+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notesSlides/notesSlide23.xml" ContentType="application/vnd.openxmlformats-officedocument.presentationml.notesSlide+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notesSlides/notesSlide24.xml" ContentType="application/vnd.openxmlformats-officedocument.presentationml.notesSlide+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notesSlides/notesSlide25.xml" ContentType="application/vnd.openxmlformats-officedocument.presentationml.notesSlide+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notesSlides/notesSlide26.xml" ContentType="application/vnd.openxmlformats-officedocument.presentationml.notesSlide+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notesSlides/notesSlide27.xml" ContentType="application/vnd.openxmlformats-officedocument.presentationml.notesSlide+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notesSlides/notesSlide28.xml" ContentType="application/vnd.openxmlformats-officedocument.presentationml.notesSlide+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notesSlides/notesSlide29.xml" ContentType="application/vnd.openxmlformats-officedocument.presentationml.notesSlide+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notesSlides/notesSlide30.xml" ContentType="application/vnd.openxmlformats-officedocument.presentationml.notesSlide+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notesSlides/notesSlide31.xml" ContentType="application/vnd.openxmlformats-officedocument.presentationml.notesSlide+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6" r:id="rId1"/>
  </p:sldMasterIdLst>
  <p:notesMasterIdLst>
    <p:notesMasterId r:id="rId79"/>
  </p:notesMasterIdLst>
  <p:handoutMasterIdLst>
    <p:handoutMasterId r:id="rId80"/>
  </p:handoutMasterIdLst>
  <p:sldIdLst>
    <p:sldId id="344" r:id="rId2"/>
    <p:sldId id="286" r:id="rId3"/>
    <p:sldId id="413" r:id="rId4"/>
    <p:sldId id="417" r:id="rId5"/>
    <p:sldId id="287" r:id="rId6"/>
    <p:sldId id="414" r:id="rId7"/>
    <p:sldId id="421" r:id="rId8"/>
    <p:sldId id="416" r:id="rId9"/>
    <p:sldId id="389" r:id="rId10"/>
    <p:sldId id="399" r:id="rId11"/>
    <p:sldId id="393" r:id="rId12"/>
    <p:sldId id="418" r:id="rId13"/>
    <p:sldId id="333" r:id="rId14"/>
    <p:sldId id="373" r:id="rId15"/>
    <p:sldId id="382" r:id="rId16"/>
    <p:sldId id="400" r:id="rId17"/>
    <p:sldId id="385" r:id="rId18"/>
    <p:sldId id="383" r:id="rId19"/>
    <p:sldId id="348" r:id="rId20"/>
    <p:sldId id="340" r:id="rId21"/>
    <p:sldId id="341" r:id="rId22"/>
    <p:sldId id="342" r:id="rId23"/>
    <p:sldId id="401" r:id="rId24"/>
    <p:sldId id="386" r:id="rId25"/>
    <p:sldId id="315" r:id="rId26"/>
    <p:sldId id="316" r:id="rId27"/>
    <p:sldId id="422" r:id="rId28"/>
    <p:sldId id="387" r:id="rId29"/>
    <p:sldId id="408" r:id="rId30"/>
    <p:sldId id="402" r:id="rId31"/>
    <p:sldId id="317" r:id="rId32"/>
    <p:sldId id="349" r:id="rId33"/>
    <p:sldId id="324" r:id="rId34"/>
    <p:sldId id="405" r:id="rId35"/>
    <p:sldId id="374" r:id="rId36"/>
    <p:sldId id="350" r:id="rId37"/>
    <p:sldId id="370" r:id="rId38"/>
    <p:sldId id="371" r:id="rId39"/>
    <p:sldId id="351" r:id="rId40"/>
    <p:sldId id="375" r:id="rId41"/>
    <p:sldId id="376" r:id="rId42"/>
    <p:sldId id="377" r:id="rId43"/>
    <p:sldId id="378" r:id="rId44"/>
    <p:sldId id="379" r:id="rId45"/>
    <p:sldId id="423" r:id="rId46"/>
    <p:sldId id="380" r:id="rId47"/>
    <p:sldId id="353" r:id="rId48"/>
    <p:sldId id="343" r:id="rId49"/>
    <p:sldId id="394" r:id="rId50"/>
    <p:sldId id="403" r:id="rId51"/>
    <p:sldId id="372" r:id="rId52"/>
    <p:sldId id="354" r:id="rId53"/>
    <p:sldId id="355" r:id="rId54"/>
    <p:sldId id="356" r:id="rId55"/>
    <p:sldId id="357" r:id="rId56"/>
    <p:sldId id="391" r:id="rId57"/>
    <p:sldId id="358" r:id="rId58"/>
    <p:sldId id="424" r:id="rId59"/>
    <p:sldId id="359" r:id="rId60"/>
    <p:sldId id="360" r:id="rId61"/>
    <p:sldId id="361" r:id="rId62"/>
    <p:sldId id="362" r:id="rId63"/>
    <p:sldId id="363" r:id="rId64"/>
    <p:sldId id="364" r:id="rId65"/>
    <p:sldId id="365" r:id="rId66"/>
    <p:sldId id="384" r:id="rId67"/>
    <p:sldId id="395" r:id="rId68"/>
    <p:sldId id="406" r:id="rId69"/>
    <p:sldId id="388" r:id="rId70"/>
    <p:sldId id="419" r:id="rId71"/>
    <p:sldId id="420" r:id="rId72"/>
    <p:sldId id="396" r:id="rId73"/>
    <p:sldId id="409" r:id="rId74"/>
    <p:sldId id="390" r:id="rId75"/>
    <p:sldId id="366" r:id="rId76"/>
    <p:sldId id="381" r:id="rId77"/>
    <p:sldId id="307" r:id="rId78"/>
  </p:sldIdLst>
  <p:sldSz cx="9906000" cy="6858000" type="A4"/>
  <p:notesSz cx="7099300" cy="10234613"/>
  <p:defaultTextStyle>
    <a:defPPr>
      <a:defRPr lang="en-US"/>
    </a:defPPr>
    <a:lvl1pPr algn="l" rtl="0" eaLnBrk="0" fontAlgn="base" hangingPunct="0">
      <a:spcBef>
        <a:spcPct val="20000"/>
      </a:spcBef>
      <a:spcAft>
        <a:spcPct val="0"/>
      </a:spcAft>
      <a:buChar char="•"/>
      <a:defRPr sz="2800" kern="1200">
        <a:solidFill>
          <a:schemeClr val="tx1"/>
        </a:solidFill>
        <a:latin typeface="Tahoma" pitchFamily="48" charset="0"/>
        <a:ea typeface="+mn-ea"/>
        <a:cs typeface="+mn-cs"/>
      </a:defRPr>
    </a:lvl1pPr>
    <a:lvl2pPr marL="457200" algn="l" rtl="0" eaLnBrk="0" fontAlgn="base" hangingPunct="0">
      <a:spcBef>
        <a:spcPct val="20000"/>
      </a:spcBef>
      <a:spcAft>
        <a:spcPct val="0"/>
      </a:spcAft>
      <a:buChar char="•"/>
      <a:defRPr sz="2800" kern="1200">
        <a:solidFill>
          <a:schemeClr val="tx1"/>
        </a:solidFill>
        <a:latin typeface="Tahoma" pitchFamily="48" charset="0"/>
        <a:ea typeface="+mn-ea"/>
        <a:cs typeface="+mn-cs"/>
      </a:defRPr>
    </a:lvl2pPr>
    <a:lvl3pPr marL="914400" algn="l" rtl="0" eaLnBrk="0" fontAlgn="base" hangingPunct="0">
      <a:spcBef>
        <a:spcPct val="20000"/>
      </a:spcBef>
      <a:spcAft>
        <a:spcPct val="0"/>
      </a:spcAft>
      <a:buChar char="•"/>
      <a:defRPr sz="2800" kern="1200">
        <a:solidFill>
          <a:schemeClr val="tx1"/>
        </a:solidFill>
        <a:latin typeface="Tahoma" pitchFamily="48" charset="0"/>
        <a:ea typeface="+mn-ea"/>
        <a:cs typeface="+mn-cs"/>
      </a:defRPr>
    </a:lvl3pPr>
    <a:lvl4pPr marL="1371600" algn="l" rtl="0" eaLnBrk="0" fontAlgn="base" hangingPunct="0">
      <a:spcBef>
        <a:spcPct val="20000"/>
      </a:spcBef>
      <a:spcAft>
        <a:spcPct val="0"/>
      </a:spcAft>
      <a:buChar char="•"/>
      <a:defRPr sz="2800" kern="1200">
        <a:solidFill>
          <a:schemeClr val="tx1"/>
        </a:solidFill>
        <a:latin typeface="Tahoma" pitchFamily="48" charset="0"/>
        <a:ea typeface="+mn-ea"/>
        <a:cs typeface="+mn-cs"/>
      </a:defRPr>
    </a:lvl4pPr>
    <a:lvl5pPr marL="1828800" algn="l" rtl="0" eaLnBrk="0" fontAlgn="base" hangingPunct="0">
      <a:spcBef>
        <a:spcPct val="20000"/>
      </a:spcBef>
      <a:spcAft>
        <a:spcPct val="0"/>
      </a:spcAft>
      <a:buChar char="•"/>
      <a:defRPr sz="2800" kern="1200">
        <a:solidFill>
          <a:schemeClr val="tx1"/>
        </a:solidFill>
        <a:latin typeface="Tahoma" pitchFamily="48" charset="0"/>
        <a:ea typeface="+mn-ea"/>
        <a:cs typeface="+mn-cs"/>
      </a:defRPr>
    </a:lvl5pPr>
    <a:lvl6pPr marL="2286000" algn="l" defTabSz="914400" rtl="0" eaLnBrk="1" latinLnBrk="0" hangingPunct="1">
      <a:defRPr sz="2800" kern="1200">
        <a:solidFill>
          <a:schemeClr val="tx1"/>
        </a:solidFill>
        <a:latin typeface="Tahoma" pitchFamily="48" charset="0"/>
        <a:ea typeface="+mn-ea"/>
        <a:cs typeface="+mn-cs"/>
      </a:defRPr>
    </a:lvl6pPr>
    <a:lvl7pPr marL="2743200" algn="l" defTabSz="914400" rtl="0" eaLnBrk="1" latinLnBrk="0" hangingPunct="1">
      <a:defRPr sz="2800" kern="1200">
        <a:solidFill>
          <a:schemeClr val="tx1"/>
        </a:solidFill>
        <a:latin typeface="Tahoma" pitchFamily="48" charset="0"/>
        <a:ea typeface="+mn-ea"/>
        <a:cs typeface="+mn-cs"/>
      </a:defRPr>
    </a:lvl7pPr>
    <a:lvl8pPr marL="3200400" algn="l" defTabSz="914400" rtl="0" eaLnBrk="1" latinLnBrk="0" hangingPunct="1">
      <a:defRPr sz="2800" kern="1200">
        <a:solidFill>
          <a:schemeClr val="tx1"/>
        </a:solidFill>
        <a:latin typeface="Tahoma" pitchFamily="48" charset="0"/>
        <a:ea typeface="+mn-ea"/>
        <a:cs typeface="+mn-cs"/>
      </a:defRPr>
    </a:lvl8pPr>
    <a:lvl9pPr marL="3657600" algn="l" defTabSz="914400" rtl="0" eaLnBrk="1" latinLnBrk="0" hangingPunct="1">
      <a:defRPr sz="2800" kern="1200">
        <a:solidFill>
          <a:schemeClr val="tx1"/>
        </a:solidFill>
        <a:latin typeface="Tahoma" pitchFamily="48" charset="0"/>
        <a:ea typeface="+mn-ea"/>
        <a:cs typeface="+mn-cs"/>
      </a:defRPr>
    </a:lvl9pPr>
  </p:defaultTextStyle>
  <p:extLst>
    <p:ext uri="{521415D9-36F7-43E2-AB2F-B90AF26B5E84}">
      <p14:sectionLst xmlns:p14="http://schemas.microsoft.com/office/powerpoint/2010/main">
        <p14:section name="Innledning" id="{AE40B511-3A72-4477-A07F-BF2F5A041551}">
          <p14:sldIdLst>
            <p14:sldId id="344"/>
            <p14:sldId id="286"/>
            <p14:sldId id="413"/>
            <p14:sldId id="417"/>
            <p14:sldId id="287"/>
            <p14:sldId id="414"/>
            <p14:sldId id="421"/>
            <p14:sldId id="416"/>
            <p14:sldId id="389"/>
          </p14:sldIdLst>
        </p14:section>
        <p14:section name="Kompetanse" id="{CFA9F3B1-D2E3-4A16-8B13-BA9AEB7EE9D4}">
          <p14:sldIdLst>
            <p14:sldId id="399"/>
            <p14:sldId id="393"/>
            <p14:sldId id="418"/>
            <p14:sldId id="333"/>
            <p14:sldId id="373"/>
            <p14:sldId id="382"/>
          </p14:sldIdLst>
        </p14:section>
        <p14:section name="Data Systemer" id="{C088ADE8-7646-440C-978D-547B046D55B6}">
          <p14:sldIdLst>
            <p14:sldId id="400"/>
            <p14:sldId id="385"/>
            <p14:sldId id="383"/>
            <p14:sldId id="348"/>
            <p14:sldId id="340"/>
            <p14:sldId id="341"/>
            <p14:sldId id="342"/>
          </p14:sldIdLst>
        </p14:section>
        <p14:section name="Digitalt" id="{39335522-3494-4F8A-8917-9DED47F2B9F4}">
          <p14:sldIdLst>
            <p14:sldId id="401"/>
            <p14:sldId id="386"/>
            <p14:sldId id="315"/>
            <p14:sldId id="316"/>
            <p14:sldId id="422"/>
            <p14:sldId id="387"/>
            <p14:sldId id="408"/>
          </p14:sldIdLst>
        </p14:section>
        <p14:section name="Datasystemer" id="{1BA91E53-2E7A-4B67-B810-16BCAD13DE29}">
          <p14:sldIdLst>
            <p14:sldId id="402"/>
            <p14:sldId id="317"/>
            <p14:sldId id="349"/>
            <p14:sldId id="324"/>
            <p14:sldId id="405"/>
            <p14:sldId id="374"/>
            <p14:sldId id="350"/>
            <p14:sldId id="370"/>
            <p14:sldId id="371"/>
            <p14:sldId id="351"/>
            <p14:sldId id="375"/>
            <p14:sldId id="376"/>
            <p14:sldId id="377"/>
            <p14:sldId id="378"/>
            <p14:sldId id="379"/>
            <p14:sldId id="423"/>
            <p14:sldId id="380"/>
            <p14:sldId id="353"/>
            <p14:sldId id="343"/>
            <p14:sldId id="394"/>
          </p14:sldIdLst>
        </p14:section>
        <p14:section name="Historie" id="{DFBC1A9C-4778-4554-8781-900B9EA453D8}">
          <p14:sldIdLst>
            <p14:sldId id="403"/>
            <p14:sldId id="372"/>
            <p14:sldId id="354"/>
            <p14:sldId id="355"/>
            <p14:sldId id="356"/>
            <p14:sldId id="357"/>
            <p14:sldId id="391"/>
            <p14:sldId id="358"/>
            <p14:sldId id="424"/>
            <p14:sldId id="359"/>
            <p14:sldId id="360"/>
            <p14:sldId id="361"/>
            <p14:sldId id="362"/>
            <p14:sldId id="363"/>
            <p14:sldId id="364"/>
            <p14:sldId id="365"/>
            <p14:sldId id="384"/>
            <p14:sldId id="395"/>
          </p14:sldIdLst>
        </p14:section>
        <p14:section name="SluttTema" id="{D86BFEF0-DF3A-4B27-9CB4-B20DBA413005}">
          <p14:sldIdLst>
            <p14:sldId id="406"/>
            <p14:sldId id="388"/>
            <p14:sldId id="419"/>
            <p14:sldId id="420"/>
            <p14:sldId id="396"/>
          </p14:sldIdLst>
        </p14:section>
        <p14:section name="Konklusjon" id="{18B4B368-5D60-4628-A530-3C13E7AF0124}">
          <p14:sldIdLst>
            <p14:sldId id="409"/>
            <p14:sldId id="390"/>
            <p14:sldId id="366"/>
            <p14:sldId id="381"/>
            <p14:sldId id="307"/>
          </p14:sldIdLst>
        </p14:section>
      </p14:sectionLst>
    </p:ext>
    <p:ext uri="{EFAFB233-063F-42B5-8137-9DF3F51BA10A}">
      <p15:sldGuideLst xmlns:p15="http://schemas.microsoft.com/office/powerpoint/2012/main">
        <p15:guide id="1" orient="horz" pos="3158">
          <p15:clr>
            <a:srgbClr val="A4A3A4"/>
          </p15:clr>
        </p15:guide>
        <p15:guide id="2" pos="253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00"/>
    <a:srgbClr val="FF0000"/>
    <a:srgbClr val="FF5050"/>
    <a:srgbClr val="FFFF9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73" autoAdjust="0"/>
  </p:normalViewPr>
  <p:slideViewPr>
    <p:cSldViewPr>
      <p:cViewPr varScale="1">
        <p:scale>
          <a:sx n="82" d="100"/>
          <a:sy n="82" d="100"/>
        </p:scale>
        <p:origin x="1277" y="62"/>
      </p:cViewPr>
      <p:guideLst>
        <p:guide orient="horz" pos="3158"/>
        <p:guide pos="2530"/>
      </p:guideLst>
    </p:cSldViewPr>
  </p:slideViewPr>
  <p:notesTextViewPr>
    <p:cViewPr>
      <p:scale>
        <a:sx n="100" d="100"/>
        <a:sy n="100" d="100"/>
      </p:scale>
      <p:origin x="0" y="0"/>
    </p:cViewPr>
  </p:notesTextViewPr>
  <p:sorterViewPr>
    <p:cViewPr>
      <p:scale>
        <a:sx n="66" d="100"/>
        <a:sy n="66" d="100"/>
      </p:scale>
      <p:origin x="0" y="21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1" y="1"/>
            <a:ext cx="3075912" cy="512309"/>
          </a:xfrm>
          <a:prstGeom prst="rect">
            <a:avLst/>
          </a:prstGeom>
          <a:noFill/>
          <a:ln w="9525">
            <a:noFill/>
            <a:miter lim="800000"/>
            <a:headEnd/>
            <a:tailEnd/>
          </a:ln>
          <a:effectLst/>
        </p:spPr>
        <p:txBody>
          <a:bodyPr vert="horz" wrap="square" lIns="94710" tIns="47355" rIns="94710" bIns="47355" numCol="1" anchor="t" anchorCtr="0" compatLnSpc="1">
            <a:prstTxWarp prst="textNoShape">
              <a:avLst/>
            </a:prstTxWarp>
          </a:bodyPr>
          <a:lstStyle>
            <a:lvl1pPr defTabSz="947687">
              <a:spcBef>
                <a:spcPct val="0"/>
              </a:spcBef>
              <a:buFontTx/>
              <a:buNone/>
              <a:defRPr sz="1300" smtClean="0">
                <a:latin typeface="Times New Roman" pitchFamily="18" charset="0"/>
              </a:defRPr>
            </a:lvl1pPr>
          </a:lstStyle>
          <a:p>
            <a:pPr>
              <a:defRPr/>
            </a:pPr>
            <a:endParaRPr lang="nb-NO"/>
          </a:p>
        </p:txBody>
      </p:sp>
      <p:sp>
        <p:nvSpPr>
          <p:cNvPr id="112643" name="Rectangle 3"/>
          <p:cNvSpPr>
            <a:spLocks noGrp="1" noChangeArrowheads="1"/>
          </p:cNvSpPr>
          <p:nvPr>
            <p:ph type="dt" sz="quarter" idx="1"/>
          </p:nvPr>
        </p:nvSpPr>
        <p:spPr bwMode="auto">
          <a:xfrm>
            <a:off x="4021697" y="1"/>
            <a:ext cx="3075912" cy="512309"/>
          </a:xfrm>
          <a:prstGeom prst="rect">
            <a:avLst/>
          </a:prstGeom>
          <a:noFill/>
          <a:ln w="9525">
            <a:noFill/>
            <a:miter lim="800000"/>
            <a:headEnd/>
            <a:tailEnd/>
          </a:ln>
          <a:effectLst/>
        </p:spPr>
        <p:txBody>
          <a:bodyPr vert="horz" wrap="square" lIns="94710" tIns="47355" rIns="94710" bIns="47355" numCol="1" anchor="t" anchorCtr="0" compatLnSpc="1">
            <a:prstTxWarp prst="textNoShape">
              <a:avLst/>
            </a:prstTxWarp>
          </a:bodyPr>
          <a:lstStyle>
            <a:lvl1pPr algn="r" defTabSz="947687">
              <a:spcBef>
                <a:spcPct val="0"/>
              </a:spcBef>
              <a:buFontTx/>
              <a:buNone/>
              <a:defRPr sz="1300" smtClean="0">
                <a:latin typeface="Times New Roman" pitchFamily="18" charset="0"/>
              </a:defRPr>
            </a:lvl1pPr>
          </a:lstStyle>
          <a:p>
            <a:pPr>
              <a:defRPr/>
            </a:pPr>
            <a:endParaRPr lang="nb-NO"/>
          </a:p>
        </p:txBody>
      </p:sp>
      <p:sp>
        <p:nvSpPr>
          <p:cNvPr id="112644" name="Rectangle 4"/>
          <p:cNvSpPr>
            <a:spLocks noGrp="1" noChangeArrowheads="1"/>
          </p:cNvSpPr>
          <p:nvPr>
            <p:ph type="ftr" sz="quarter" idx="2"/>
          </p:nvPr>
        </p:nvSpPr>
        <p:spPr bwMode="auto">
          <a:xfrm>
            <a:off x="1" y="9720651"/>
            <a:ext cx="3075912" cy="512309"/>
          </a:xfrm>
          <a:prstGeom prst="rect">
            <a:avLst/>
          </a:prstGeom>
          <a:noFill/>
          <a:ln w="9525">
            <a:noFill/>
            <a:miter lim="800000"/>
            <a:headEnd/>
            <a:tailEnd/>
          </a:ln>
          <a:effectLst/>
        </p:spPr>
        <p:txBody>
          <a:bodyPr vert="horz" wrap="square" lIns="94710" tIns="47355" rIns="94710" bIns="47355" numCol="1" anchor="b" anchorCtr="0" compatLnSpc="1">
            <a:prstTxWarp prst="textNoShape">
              <a:avLst/>
            </a:prstTxWarp>
          </a:bodyPr>
          <a:lstStyle>
            <a:lvl1pPr defTabSz="947687">
              <a:spcBef>
                <a:spcPct val="0"/>
              </a:spcBef>
              <a:buFontTx/>
              <a:buNone/>
              <a:defRPr sz="1300" smtClean="0">
                <a:latin typeface="Times New Roman" pitchFamily="18" charset="0"/>
              </a:defRPr>
            </a:lvl1pPr>
          </a:lstStyle>
          <a:p>
            <a:pPr>
              <a:defRPr/>
            </a:pPr>
            <a:endParaRPr lang="nb-NO"/>
          </a:p>
        </p:txBody>
      </p:sp>
      <p:sp>
        <p:nvSpPr>
          <p:cNvPr id="112645" name="Rectangle 5"/>
          <p:cNvSpPr>
            <a:spLocks noGrp="1" noChangeArrowheads="1"/>
          </p:cNvSpPr>
          <p:nvPr>
            <p:ph type="sldNum" sz="quarter" idx="3"/>
          </p:nvPr>
        </p:nvSpPr>
        <p:spPr bwMode="auto">
          <a:xfrm>
            <a:off x="4021697" y="9720651"/>
            <a:ext cx="3075912" cy="512309"/>
          </a:xfrm>
          <a:prstGeom prst="rect">
            <a:avLst/>
          </a:prstGeom>
          <a:noFill/>
          <a:ln w="9525">
            <a:noFill/>
            <a:miter lim="800000"/>
            <a:headEnd/>
            <a:tailEnd/>
          </a:ln>
          <a:effectLst/>
        </p:spPr>
        <p:txBody>
          <a:bodyPr vert="horz" wrap="square" lIns="94710" tIns="47355" rIns="94710" bIns="47355" numCol="1" anchor="b" anchorCtr="0" compatLnSpc="1">
            <a:prstTxWarp prst="textNoShape">
              <a:avLst/>
            </a:prstTxWarp>
          </a:bodyPr>
          <a:lstStyle>
            <a:lvl1pPr algn="r" defTabSz="947687">
              <a:spcBef>
                <a:spcPct val="0"/>
              </a:spcBef>
              <a:buFontTx/>
              <a:buNone/>
              <a:defRPr sz="1300" smtClean="0">
                <a:latin typeface="Times New Roman" pitchFamily="18" charset="0"/>
              </a:defRPr>
            </a:lvl1pPr>
          </a:lstStyle>
          <a:p>
            <a:pPr>
              <a:defRPr/>
            </a:pPr>
            <a:fld id="{B7704795-E144-4EA8-B4A5-12200DACE1EC}" type="slidenum">
              <a:rPr lang="nb-NO"/>
              <a:pPr>
                <a:defRPr/>
              </a:pPr>
              <a:t>‹#›</a:t>
            </a:fld>
            <a:endParaRPr lang="nb-NO"/>
          </a:p>
        </p:txBody>
      </p:sp>
    </p:spTree>
    <p:extLst>
      <p:ext uri="{BB962C8B-B14F-4D97-AF65-F5344CB8AC3E}">
        <p14:creationId xmlns:p14="http://schemas.microsoft.com/office/powerpoint/2010/main" val="3923779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1" y="1"/>
            <a:ext cx="3075912" cy="512309"/>
          </a:xfrm>
          <a:prstGeom prst="rect">
            <a:avLst/>
          </a:prstGeom>
          <a:noFill/>
          <a:ln w="9525">
            <a:noFill/>
            <a:miter lim="800000"/>
            <a:headEnd/>
            <a:tailEnd/>
          </a:ln>
          <a:effectLst/>
        </p:spPr>
        <p:txBody>
          <a:bodyPr vert="horz" wrap="square" lIns="94710" tIns="47355" rIns="94710" bIns="47355" numCol="1" anchor="t" anchorCtr="0" compatLnSpc="1">
            <a:prstTxWarp prst="textNoShape">
              <a:avLst/>
            </a:prstTxWarp>
          </a:bodyPr>
          <a:lstStyle>
            <a:lvl1pPr defTabSz="947687">
              <a:spcBef>
                <a:spcPct val="0"/>
              </a:spcBef>
              <a:buFontTx/>
              <a:buNone/>
              <a:defRPr sz="1300" smtClean="0">
                <a:latin typeface="Times New Roman" pitchFamily="18" charset="0"/>
              </a:defRPr>
            </a:lvl1pPr>
          </a:lstStyle>
          <a:p>
            <a:pPr>
              <a:defRPr/>
            </a:pPr>
            <a:endParaRPr lang="en-US"/>
          </a:p>
        </p:txBody>
      </p:sp>
      <p:sp>
        <p:nvSpPr>
          <p:cNvPr id="11267" name="Rectangle 3"/>
          <p:cNvSpPr>
            <a:spLocks noGrp="1" noChangeArrowheads="1"/>
          </p:cNvSpPr>
          <p:nvPr>
            <p:ph type="dt" idx="1"/>
          </p:nvPr>
        </p:nvSpPr>
        <p:spPr bwMode="auto">
          <a:xfrm>
            <a:off x="4023388" y="1"/>
            <a:ext cx="3075912" cy="512309"/>
          </a:xfrm>
          <a:prstGeom prst="rect">
            <a:avLst/>
          </a:prstGeom>
          <a:noFill/>
          <a:ln w="9525">
            <a:noFill/>
            <a:miter lim="800000"/>
            <a:headEnd/>
            <a:tailEnd/>
          </a:ln>
          <a:effectLst/>
        </p:spPr>
        <p:txBody>
          <a:bodyPr vert="horz" wrap="square" lIns="94710" tIns="47355" rIns="94710" bIns="47355" numCol="1" anchor="t" anchorCtr="0" compatLnSpc="1">
            <a:prstTxWarp prst="textNoShape">
              <a:avLst/>
            </a:prstTxWarp>
          </a:bodyPr>
          <a:lstStyle>
            <a:lvl1pPr algn="r" defTabSz="947687">
              <a:spcBef>
                <a:spcPct val="0"/>
              </a:spcBef>
              <a:buFontTx/>
              <a:buNone/>
              <a:defRPr sz="1300" smtClean="0">
                <a:latin typeface="Times New Roman" pitchFamily="18" charset="0"/>
              </a:defRPr>
            </a:lvl1pPr>
          </a:lstStyle>
          <a:p>
            <a:pPr>
              <a:defRPr/>
            </a:pPr>
            <a:endParaRPr lang="en-US"/>
          </a:p>
        </p:txBody>
      </p:sp>
      <p:sp>
        <p:nvSpPr>
          <p:cNvPr id="41988" name="Rectangle 4"/>
          <p:cNvSpPr>
            <a:spLocks noGrp="1" noRot="1" noChangeAspect="1" noChangeArrowheads="1" noTextEdit="1"/>
          </p:cNvSpPr>
          <p:nvPr>
            <p:ph type="sldImg" idx="2"/>
          </p:nvPr>
        </p:nvSpPr>
        <p:spPr bwMode="auto">
          <a:xfrm>
            <a:off x="777875" y="766763"/>
            <a:ext cx="5545138" cy="3838575"/>
          </a:xfrm>
          <a:prstGeom prst="rect">
            <a:avLst/>
          </a:prstGeom>
          <a:noFill/>
          <a:ln w="9525">
            <a:solidFill>
              <a:srgbClr val="000000"/>
            </a:solidFill>
            <a:miter lim="800000"/>
            <a:headEnd/>
            <a:tailEnd/>
          </a:ln>
        </p:spPr>
      </p:sp>
      <p:sp>
        <p:nvSpPr>
          <p:cNvPr id="11269" name="Rectangle 5"/>
          <p:cNvSpPr>
            <a:spLocks noGrp="1" noChangeArrowheads="1"/>
          </p:cNvSpPr>
          <p:nvPr>
            <p:ph type="body" sz="quarter" idx="3"/>
          </p:nvPr>
        </p:nvSpPr>
        <p:spPr bwMode="auto">
          <a:xfrm>
            <a:off x="945785" y="4861979"/>
            <a:ext cx="5207732" cy="4605824"/>
          </a:xfrm>
          <a:prstGeom prst="rect">
            <a:avLst/>
          </a:prstGeom>
          <a:noFill/>
          <a:ln w="9525">
            <a:noFill/>
            <a:miter lim="800000"/>
            <a:headEnd/>
            <a:tailEnd/>
          </a:ln>
          <a:effectLst/>
        </p:spPr>
        <p:txBody>
          <a:bodyPr vert="horz" wrap="square" lIns="94710" tIns="47355" rIns="94710" bIns="4735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270" name="Rectangle 6"/>
          <p:cNvSpPr>
            <a:spLocks noGrp="1" noChangeArrowheads="1"/>
          </p:cNvSpPr>
          <p:nvPr>
            <p:ph type="ftr" sz="quarter" idx="4"/>
          </p:nvPr>
        </p:nvSpPr>
        <p:spPr bwMode="auto">
          <a:xfrm>
            <a:off x="1" y="9722305"/>
            <a:ext cx="3075912" cy="512309"/>
          </a:xfrm>
          <a:prstGeom prst="rect">
            <a:avLst/>
          </a:prstGeom>
          <a:noFill/>
          <a:ln w="9525">
            <a:noFill/>
            <a:miter lim="800000"/>
            <a:headEnd/>
            <a:tailEnd/>
          </a:ln>
          <a:effectLst/>
        </p:spPr>
        <p:txBody>
          <a:bodyPr vert="horz" wrap="square" lIns="94710" tIns="47355" rIns="94710" bIns="47355" numCol="1" anchor="b" anchorCtr="0" compatLnSpc="1">
            <a:prstTxWarp prst="textNoShape">
              <a:avLst/>
            </a:prstTxWarp>
          </a:bodyPr>
          <a:lstStyle>
            <a:lvl1pPr defTabSz="947687">
              <a:spcBef>
                <a:spcPct val="0"/>
              </a:spcBef>
              <a:buFontTx/>
              <a:buNone/>
              <a:defRPr sz="1300" smtClean="0">
                <a:latin typeface="Times New Roman" pitchFamily="18" charset="0"/>
              </a:defRPr>
            </a:lvl1pPr>
          </a:lstStyle>
          <a:p>
            <a:pPr>
              <a:defRPr/>
            </a:pPr>
            <a:endParaRPr lang="en-US"/>
          </a:p>
        </p:txBody>
      </p:sp>
      <p:sp>
        <p:nvSpPr>
          <p:cNvPr id="11271" name="Rectangle 7"/>
          <p:cNvSpPr>
            <a:spLocks noGrp="1" noChangeArrowheads="1"/>
          </p:cNvSpPr>
          <p:nvPr>
            <p:ph type="sldNum" sz="quarter" idx="5"/>
          </p:nvPr>
        </p:nvSpPr>
        <p:spPr bwMode="auto">
          <a:xfrm>
            <a:off x="4023388" y="9722305"/>
            <a:ext cx="3075912" cy="512309"/>
          </a:xfrm>
          <a:prstGeom prst="rect">
            <a:avLst/>
          </a:prstGeom>
          <a:noFill/>
          <a:ln w="9525">
            <a:noFill/>
            <a:miter lim="800000"/>
            <a:headEnd/>
            <a:tailEnd/>
          </a:ln>
          <a:effectLst/>
        </p:spPr>
        <p:txBody>
          <a:bodyPr vert="horz" wrap="square" lIns="94710" tIns="47355" rIns="94710" bIns="47355" numCol="1" anchor="b" anchorCtr="0" compatLnSpc="1">
            <a:prstTxWarp prst="textNoShape">
              <a:avLst/>
            </a:prstTxWarp>
          </a:bodyPr>
          <a:lstStyle>
            <a:lvl1pPr algn="r" defTabSz="947687">
              <a:spcBef>
                <a:spcPct val="0"/>
              </a:spcBef>
              <a:buFontTx/>
              <a:buNone/>
              <a:defRPr sz="1300" smtClean="0">
                <a:latin typeface="Times New Roman" pitchFamily="18" charset="0"/>
              </a:defRPr>
            </a:lvl1pPr>
          </a:lstStyle>
          <a:p>
            <a:pPr>
              <a:defRPr/>
            </a:pPr>
            <a:fld id="{BAB9FB4D-ABF4-400E-8864-C2BABD7DC7CD}" type="slidenum">
              <a:rPr lang="en-US"/>
              <a:pPr>
                <a:defRPr/>
              </a:pPr>
              <a:t>‹#›</a:t>
            </a:fld>
            <a:endParaRPr lang="en-US"/>
          </a:p>
        </p:txBody>
      </p:sp>
    </p:spTree>
    <p:extLst>
      <p:ext uri="{BB962C8B-B14F-4D97-AF65-F5344CB8AC3E}">
        <p14:creationId xmlns:p14="http://schemas.microsoft.com/office/powerpoint/2010/main" val="14405857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E93046F1-4A93-4BFA-A0EF-089F9870B40A}" type="slidenum">
              <a:rPr lang="en-US">
                <a:latin typeface="Times New Roman" pitchFamily="48" charset="0"/>
              </a:rPr>
              <a:pPr/>
              <a:t>1</a:t>
            </a:fld>
            <a:endParaRPr lang="en-US">
              <a:latin typeface="Times New Roman" pitchFamily="48" charset="0"/>
            </a:endParaRPr>
          </a:p>
        </p:txBody>
      </p:sp>
      <p:sp>
        <p:nvSpPr>
          <p:cNvPr id="43011" name="Rectangle 2"/>
          <p:cNvSpPr>
            <a:spLocks noGrp="1" noRot="1" noChangeAspect="1" noChangeArrowheads="1" noTextEdit="1"/>
          </p:cNvSpPr>
          <p:nvPr>
            <p:ph type="sldImg"/>
          </p:nvPr>
        </p:nvSpPr>
        <p:spPr>
          <a:xfrm>
            <a:off x="779463" y="766763"/>
            <a:ext cx="5545137" cy="3838575"/>
          </a:xfrm>
          <a:ln/>
        </p:spPr>
      </p:sp>
      <p:sp>
        <p:nvSpPr>
          <p:cNvPr id="43012"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210686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4AAA0BDC-4FC0-4323-ACA6-8DC7370280F4}" type="slidenum">
              <a:rPr lang="en-US">
                <a:latin typeface="Times New Roman" pitchFamily="48" charset="0"/>
              </a:rPr>
              <a:pPr/>
              <a:t>26</a:t>
            </a:fld>
            <a:endParaRPr lang="en-US">
              <a:latin typeface="Times New Roman" pitchFamily="48"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1829640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99785023-F959-4B1A-8C51-20FF6A0D66A3}" type="slidenum">
              <a:rPr lang="en-US">
                <a:latin typeface="Times New Roman" pitchFamily="48" charset="0"/>
              </a:rPr>
              <a:pPr/>
              <a:t>31</a:t>
            </a:fld>
            <a:endParaRPr lang="en-US">
              <a:latin typeface="Times New Roman" pitchFamily="4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363237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02B412B6-1635-4C0D-82CB-C9602E6672D6}" type="slidenum">
              <a:rPr lang="en-US">
                <a:latin typeface="Times New Roman" pitchFamily="48" charset="0"/>
              </a:rPr>
              <a:pPr/>
              <a:t>32</a:t>
            </a:fld>
            <a:endParaRPr lang="en-US">
              <a:latin typeface="Times New Roman" pitchFamily="4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199984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C6EF6B6E-903F-4B0A-AB45-81AA815E5D83}" type="slidenum">
              <a:rPr lang="en-US">
                <a:latin typeface="Times New Roman" pitchFamily="48" charset="0"/>
              </a:rPr>
              <a:pPr/>
              <a:t>33</a:t>
            </a:fld>
            <a:endParaRPr lang="en-US">
              <a:latin typeface="Times New Roman" pitchFamily="4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2655774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7BC853C-BF06-49F9-83A6-7F84079CA37D}" type="slidenum">
              <a:rPr lang="en-US">
                <a:latin typeface="Times New Roman" pitchFamily="48" charset="0"/>
              </a:rPr>
              <a:pPr/>
              <a:t>36</a:t>
            </a:fld>
            <a:endParaRPr lang="en-US">
              <a:latin typeface="Times New Roman" pitchFamily="4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3901632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37CB170B-F951-4603-9C19-9AF10434D90F}" type="slidenum">
              <a:rPr lang="en-US">
                <a:latin typeface="Times New Roman" pitchFamily="48" charset="0"/>
              </a:rPr>
              <a:pPr/>
              <a:t>39</a:t>
            </a:fld>
            <a:endParaRPr lang="en-US">
              <a:latin typeface="Times New Roman" pitchFamily="4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2865189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5863E1A4-4CA2-46BA-8A5D-734E8341F1F3}" type="slidenum">
              <a:rPr lang="en-US">
                <a:latin typeface="Times New Roman" pitchFamily="48" charset="0"/>
              </a:rPr>
              <a:pPr/>
              <a:t>47</a:t>
            </a:fld>
            <a:endParaRPr lang="en-US">
              <a:latin typeface="Times New Roman" pitchFamily="4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3215946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A7F391D9-3775-455B-87F3-70392D4BEBCC}" type="slidenum">
              <a:rPr lang="en-US">
                <a:latin typeface="Times New Roman" pitchFamily="48" charset="0"/>
              </a:rPr>
              <a:pPr/>
              <a:t>48</a:t>
            </a:fld>
            <a:endParaRPr lang="en-US">
              <a:latin typeface="Times New Roman" pitchFamily="4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3100260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D81EE01-49F6-48E6-A10D-767ECF38D5AE}" type="slidenum">
              <a:rPr lang="en-US">
                <a:latin typeface="Times New Roman" pitchFamily="48" charset="0"/>
              </a:rPr>
              <a:pPr/>
              <a:t>52</a:t>
            </a:fld>
            <a:endParaRPr lang="en-US">
              <a:latin typeface="Times New Roman" pitchFamily="4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3389891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D51F8EBB-C96B-4275-8152-977D492A2193}" type="slidenum">
              <a:rPr lang="en-US">
                <a:latin typeface="Times New Roman" pitchFamily="48" charset="0"/>
              </a:rPr>
              <a:pPr/>
              <a:t>53</a:t>
            </a:fld>
            <a:endParaRPr lang="en-US">
              <a:latin typeface="Times New Roman" pitchFamily="4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893660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4132A4F-67D8-449E-AAA7-D27AC574E7AA}" type="slidenum">
              <a:rPr lang="en-US">
                <a:latin typeface="Times New Roman" pitchFamily="48" charset="0"/>
              </a:rPr>
              <a:pPr/>
              <a:t>2</a:t>
            </a:fld>
            <a:endParaRPr lang="en-US">
              <a:latin typeface="Times New Roman" pitchFamily="4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1355160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1B85FAE4-1121-42B1-B814-20E8AC89FBB4}" type="slidenum">
              <a:rPr lang="en-US">
                <a:latin typeface="Times New Roman" pitchFamily="48" charset="0"/>
              </a:rPr>
              <a:pPr/>
              <a:t>54</a:t>
            </a:fld>
            <a:endParaRPr lang="en-US">
              <a:latin typeface="Times New Roman" pitchFamily="4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1220686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568221BF-2E8E-45F2-BE8F-B17C79EDD331}" type="slidenum">
              <a:rPr lang="en-US">
                <a:latin typeface="Times New Roman" pitchFamily="48" charset="0"/>
              </a:rPr>
              <a:pPr/>
              <a:t>55</a:t>
            </a:fld>
            <a:endParaRPr lang="en-US">
              <a:latin typeface="Times New Roman" pitchFamily="4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3343119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A4169AF6-5E84-49BD-BEE9-7A9A28E41F67}" type="slidenum">
              <a:rPr lang="en-US">
                <a:latin typeface="Times New Roman" pitchFamily="48" charset="0"/>
              </a:rPr>
              <a:pPr/>
              <a:t>57</a:t>
            </a:fld>
            <a:endParaRPr lang="en-US">
              <a:latin typeface="Times New Roman" pitchFamily="48"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r>
              <a:rPr lang="nb-NO">
                <a:latin typeface="Times New Roman" pitchFamily="48" charset="0"/>
              </a:rPr>
              <a:t>Store maskiner! Radiorør krever plass. Produserer mye varme som igjen krever kjøling.</a:t>
            </a:r>
          </a:p>
          <a:p>
            <a:r>
              <a:rPr lang="nb-NO">
                <a:latin typeface="Times New Roman" pitchFamily="48" charset="0"/>
              </a:rPr>
              <a:t>Finn ut om logikk!!!</a:t>
            </a:r>
          </a:p>
          <a:p>
            <a:endParaRPr lang="en-GB">
              <a:latin typeface="Times New Roman" pitchFamily="48" charset="0"/>
            </a:endParaRPr>
          </a:p>
        </p:txBody>
      </p:sp>
    </p:spTree>
    <p:extLst>
      <p:ext uri="{BB962C8B-B14F-4D97-AF65-F5344CB8AC3E}">
        <p14:creationId xmlns:p14="http://schemas.microsoft.com/office/powerpoint/2010/main" val="3535737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2A238DEB-F779-4FFA-A165-51C703DAAF41}" type="slidenum">
              <a:rPr lang="en-US">
                <a:latin typeface="Times New Roman" pitchFamily="48" charset="0"/>
              </a:rPr>
              <a:pPr/>
              <a:t>59</a:t>
            </a:fld>
            <a:endParaRPr lang="en-US">
              <a:latin typeface="Times New Roman" pitchFamily="4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r>
              <a:rPr lang="nb-NO">
                <a:latin typeface="Times New Roman" pitchFamily="48" charset="0"/>
              </a:rPr>
              <a:t>Transistoren: en liten dings med tre utganger. Basert på halvleder-teknologi, som har å gjøre med overskudd og underskudd av elektroner i stoffer plassert nær hverandre. Transistoren er slik at en liten strøm på en av utgangene bestemmer størrelsen på en større strøm mellom de to andre. Radiorør har også denne logikken, men er altså mye større....</a:t>
            </a:r>
            <a:endParaRPr lang="en-GB">
              <a:latin typeface="Times New Roman" pitchFamily="48" charset="0"/>
            </a:endParaRPr>
          </a:p>
        </p:txBody>
      </p:sp>
    </p:spTree>
    <p:extLst>
      <p:ext uri="{BB962C8B-B14F-4D97-AF65-F5344CB8AC3E}">
        <p14:creationId xmlns:p14="http://schemas.microsoft.com/office/powerpoint/2010/main" val="3002076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63AEB782-15C2-4805-B74C-9372D1F9B93E}" type="slidenum">
              <a:rPr lang="en-US">
                <a:latin typeface="Times New Roman" pitchFamily="48" charset="0"/>
              </a:rPr>
              <a:pPr/>
              <a:t>60</a:t>
            </a:fld>
            <a:endParaRPr lang="en-US">
              <a:latin typeface="Times New Roman" pitchFamily="4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nb-NO">
                <a:latin typeface="Times New Roman" pitchFamily="48" charset="0"/>
              </a:rPr>
              <a:t>I en integrert krets er ikke transistorer, dioder (strømmen slippes bare igjennom en vei) og andre halvlederkomponenter loddet på et brett, men er ”smeltet sammen” i et fast oppsett. En krets er laget for å  fylle en bestemt funksjon, f.eks. </a:t>
            </a:r>
            <a:endParaRPr lang="en-GB">
              <a:latin typeface="Times New Roman" pitchFamily="48" charset="0"/>
            </a:endParaRPr>
          </a:p>
        </p:txBody>
      </p:sp>
    </p:spTree>
    <p:extLst>
      <p:ext uri="{BB962C8B-B14F-4D97-AF65-F5344CB8AC3E}">
        <p14:creationId xmlns:p14="http://schemas.microsoft.com/office/powerpoint/2010/main" val="1833302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A0BE2B74-666D-4412-A537-C499D7CB3EAB}" type="slidenum">
              <a:rPr lang="en-US">
                <a:latin typeface="Times New Roman" pitchFamily="48" charset="0"/>
              </a:rPr>
              <a:pPr/>
              <a:t>61</a:t>
            </a:fld>
            <a:endParaRPr lang="en-US">
              <a:latin typeface="Times New Roman" pitchFamily="4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1055880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77B95A95-94F5-4F57-95FC-C51A889F2298}" type="slidenum">
              <a:rPr lang="en-US">
                <a:latin typeface="Times New Roman" pitchFamily="48" charset="0"/>
              </a:rPr>
              <a:pPr/>
              <a:t>62</a:t>
            </a:fld>
            <a:endParaRPr lang="en-US">
              <a:latin typeface="Times New Roman" pitchFamily="4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2021407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627B44B4-F5F4-4AAB-A043-F981D94B4687}" type="slidenum">
              <a:rPr lang="en-US">
                <a:latin typeface="Times New Roman" pitchFamily="48" charset="0"/>
              </a:rPr>
              <a:pPr/>
              <a:t>63</a:t>
            </a:fld>
            <a:endParaRPr lang="en-US">
              <a:latin typeface="Times New Roman" pitchFamily="4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2744696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7F604C22-175E-434F-855E-5C936BD48B1F}" type="slidenum">
              <a:rPr lang="en-US">
                <a:latin typeface="Times New Roman" pitchFamily="48" charset="0"/>
              </a:rPr>
              <a:pPr/>
              <a:t>64</a:t>
            </a:fld>
            <a:endParaRPr lang="en-US">
              <a:latin typeface="Times New Roman" pitchFamily="48"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35924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B683A4D3-0C6B-46DC-8C55-81F3A43FC45F}" type="slidenum">
              <a:rPr lang="en-US">
                <a:latin typeface="Times New Roman" pitchFamily="48" charset="0"/>
              </a:rPr>
              <a:pPr/>
              <a:t>65</a:t>
            </a:fld>
            <a:endParaRPr lang="en-US">
              <a:latin typeface="Times New Roman" pitchFamily="4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1253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056D87D-F2D7-46ED-BA5B-99DC822D5DE8}" type="slidenum">
              <a:rPr lang="en-US">
                <a:latin typeface="Times New Roman" pitchFamily="48" charset="0"/>
              </a:rPr>
              <a:pPr/>
              <a:t>5</a:t>
            </a:fld>
            <a:endParaRPr lang="en-US">
              <a:latin typeface="Times New Roman" pitchFamily="48"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2166344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buFont typeface="Times New Roman" pitchFamily="18" charset="0"/>
              <a:buNone/>
              <a:defRPr/>
            </a:pPr>
            <a:fld id="{98EE1FC2-BE9B-4132-9288-EA9530CC3073}" type="slidenum">
              <a:rPr lang="en-US">
                <a:ea typeface="MS Gothic" pitchFamily="49" charset="-128"/>
              </a:rPr>
              <a:pPr>
                <a:buFont typeface="Times New Roman" pitchFamily="18" charset="0"/>
                <a:buNone/>
                <a:defRPr/>
              </a:pPr>
              <a:t>70</a:t>
            </a:fld>
            <a:endParaRPr lang="en-US">
              <a:ea typeface="MS Gothic" pitchFamily="49" charset="-128"/>
            </a:endParaRPr>
          </a:p>
        </p:txBody>
      </p:sp>
      <p:sp>
        <p:nvSpPr>
          <p:cNvPr id="78851" name="Rectangle 1"/>
          <p:cNvSpPr>
            <a:spLocks noGrp="1" noRot="1" noChangeAspect="1" noChangeArrowheads="1" noTextEdit="1"/>
          </p:cNvSpPr>
          <p:nvPr>
            <p:ph type="sldImg"/>
          </p:nvPr>
        </p:nvSpPr>
        <p:spPr bwMode="auto">
          <a:xfrm>
            <a:off x="952500" y="685800"/>
            <a:ext cx="4953000" cy="3430588"/>
          </a:xfrm>
          <a:solidFill>
            <a:srgbClr val="FFFFFF"/>
          </a:solidFill>
          <a:ln>
            <a:solidFill>
              <a:srgbClr val="000000"/>
            </a:solidFill>
            <a:miter lim="800000"/>
            <a:headEnd/>
            <a:tailEnd/>
          </a:ln>
        </p:spPr>
      </p:sp>
      <p:sp>
        <p:nvSpPr>
          <p:cNvPr id="78852" name="Rectangle 2"/>
          <p:cNvSpPr>
            <a:spLocks noGrp="1" noChangeArrowheads="1"/>
          </p:cNvSpPr>
          <p:nvPr>
            <p:ph type="body" idx="1"/>
          </p:nvPr>
        </p:nvSpPr>
        <p:spPr bwMode="auto">
          <a:xfrm>
            <a:off x="685800" y="4344988"/>
            <a:ext cx="5486400" cy="4117975"/>
          </a:xfrm>
          <a:noFill/>
        </p:spPr>
        <p:txBody>
          <a:bodyPr wrap="none" numCol="1" anchor="ctr" anchorCtr="0" compatLnSpc="1">
            <a:prstTxWarp prst="textNoShape">
              <a:avLst/>
            </a:prstTxWarp>
          </a:bodyPr>
          <a:lstStyle/>
          <a:p>
            <a:pPr eaLnBrk="1" hangingPunct="1">
              <a:spcBef>
                <a:spcPct val="0"/>
              </a:spcBef>
            </a:pPr>
            <a:endParaRPr lang="it-IT">
              <a:latin typeface="Times New Roman" pitchFamily="18" charset="0"/>
            </a:endParaRPr>
          </a:p>
        </p:txBody>
      </p:sp>
    </p:spTree>
    <p:extLst>
      <p:ext uri="{BB962C8B-B14F-4D97-AF65-F5344CB8AC3E}">
        <p14:creationId xmlns:p14="http://schemas.microsoft.com/office/powerpoint/2010/main" val="1589411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0F324B08-C753-4F33-8649-8DB5034B4B41}" type="slidenum">
              <a:rPr lang="en-US">
                <a:latin typeface="Times New Roman" pitchFamily="48" charset="0"/>
              </a:rPr>
              <a:pPr/>
              <a:t>75</a:t>
            </a:fld>
            <a:endParaRPr lang="en-US">
              <a:latin typeface="Times New Roman" pitchFamily="4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28877118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B5E51B2F-9019-4312-8FEA-5CF801C11DCA}" type="slidenum">
              <a:rPr lang="en-US">
                <a:latin typeface="Times New Roman" pitchFamily="48" charset="0"/>
              </a:rPr>
              <a:pPr/>
              <a:t>77</a:t>
            </a:fld>
            <a:endParaRPr lang="en-US">
              <a:latin typeface="Times New Roman" pitchFamily="4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70801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6D23B33C-B805-46C2-98B4-91033D7A1CC2}" type="slidenum">
              <a:rPr lang="en-US">
                <a:latin typeface="Times New Roman" pitchFamily="48" charset="0"/>
              </a:rPr>
              <a:pPr/>
              <a:t>13</a:t>
            </a:fld>
            <a:endParaRPr lang="en-US">
              <a:latin typeface="Times New Roman" pitchFamily="4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716118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3DE6FEAF-9182-4228-A7DA-C4EC70AC85C9}" type="slidenum">
              <a:rPr lang="en-US">
                <a:latin typeface="Times New Roman" pitchFamily="48" charset="0"/>
              </a:rPr>
              <a:pPr/>
              <a:t>19</a:t>
            </a:fld>
            <a:endParaRPr lang="en-US">
              <a:latin typeface="Times New Roman" pitchFamily="4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1524621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691AF538-9BF6-4E0F-8B37-62D9B6DA5DEE}" type="slidenum">
              <a:rPr lang="en-US">
                <a:latin typeface="Times New Roman" pitchFamily="48" charset="0"/>
              </a:rPr>
              <a:pPr/>
              <a:t>20</a:t>
            </a:fld>
            <a:endParaRPr lang="en-US">
              <a:latin typeface="Times New Roman" pitchFamily="4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2129620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A0370B3E-C187-4767-A5E8-FB3437A0CB05}" type="slidenum">
              <a:rPr lang="en-US">
                <a:latin typeface="Times New Roman" pitchFamily="48" charset="0"/>
              </a:rPr>
              <a:pPr/>
              <a:t>21</a:t>
            </a:fld>
            <a:endParaRPr lang="en-US">
              <a:latin typeface="Times New Roman" pitchFamily="4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1750243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AA1B4B78-E50A-4D51-B1B7-CCCE970E1669}" type="slidenum">
              <a:rPr lang="en-US">
                <a:latin typeface="Times New Roman" pitchFamily="48" charset="0"/>
              </a:rPr>
              <a:pPr/>
              <a:t>22</a:t>
            </a:fld>
            <a:endParaRPr lang="en-US">
              <a:latin typeface="Times New Roman" pitchFamily="48"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518484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42B5D4FE-847F-46F8-9893-B497B2BF694B}" type="slidenum">
              <a:rPr lang="en-US">
                <a:latin typeface="Times New Roman" pitchFamily="48" charset="0"/>
              </a:rPr>
              <a:pPr/>
              <a:t>25</a:t>
            </a:fld>
            <a:endParaRPr lang="en-US">
              <a:latin typeface="Times New Roman" pitchFamily="4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endParaRPr lang="nb-NO">
              <a:latin typeface="Times New Roman" pitchFamily="48" charset="0"/>
            </a:endParaRPr>
          </a:p>
        </p:txBody>
      </p:sp>
    </p:spTree>
    <p:extLst>
      <p:ext uri="{BB962C8B-B14F-4D97-AF65-F5344CB8AC3E}">
        <p14:creationId xmlns:p14="http://schemas.microsoft.com/office/powerpoint/2010/main" val="4277840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slideMaster" Target="../slideMasters/slideMaster1.xml"/><Relationship Id="rId4" Type="http://schemas.openxmlformats.org/officeDocument/2006/relationships/tags" Target="../tags/tag9.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slideMaster" Target="../slideMasters/slideMaster1.xml"/><Relationship Id="rId4" Type="http://schemas.openxmlformats.org/officeDocument/2006/relationships/tags" Target="../tags/tag5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slideMaster" Target="../slideMasters/slideMaster1.xml"/><Relationship Id="rId4" Type="http://schemas.openxmlformats.org/officeDocument/2006/relationships/tags" Target="../tags/tag54.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Master" Target="../slideMasters/slideMaster1.xml"/><Relationship Id="rId5" Type="http://schemas.openxmlformats.org/officeDocument/2006/relationships/tags" Target="../tags/tag18.xml"/><Relationship Id="rId4"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5.xml"/><Relationship Id="rId1" Type="http://schemas.openxmlformats.org/officeDocument/2006/relationships/tags" Target="../tags/tag34.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slideMaster" Target="../slideMasters/slideMaster1.xml"/><Relationship Id="rId5" Type="http://schemas.openxmlformats.org/officeDocument/2006/relationships/tags" Target="../tags/tag40.xml"/><Relationship Id="rId4" Type="http://schemas.openxmlformats.org/officeDocument/2006/relationships/tags" Target="../tags/tag39.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742950" y="2130426"/>
            <a:ext cx="8420100" cy="1470025"/>
          </a:xfrm>
        </p:spPr>
        <p:txBody>
          <a:bodyPr/>
          <a:lstStyle/>
          <a:p>
            <a:r>
              <a:rPr lang="en-US"/>
              <a:t>Click to edit Master title style</a:t>
            </a:r>
            <a:endParaRPr lang="nb-NO"/>
          </a:p>
        </p:txBody>
      </p:sp>
      <p:sp>
        <p:nvSpPr>
          <p:cNvPr id="3" name="Subtitle 2"/>
          <p:cNvSpPr>
            <a:spLocks noGrp="1"/>
          </p:cNvSpPr>
          <p:nvPr>
            <p:ph type="subTitle" idx="1"/>
            <p:custDataLst>
              <p:tags r:id="rId2"/>
            </p:custDataLst>
          </p:nvPr>
        </p:nvSpPr>
        <p:spPr>
          <a:xfrm>
            <a:off x="1485900" y="3886200"/>
            <a:ext cx="69342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b-NO"/>
          </a:p>
        </p:txBody>
      </p:sp>
      <p:sp>
        <p:nvSpPr>
          <p:cNvPr id="5" name="Footer Placeholder 4"/>
          <p:cNvSpPr>
            <a:spLocks noGrp="1"/>
          </p:cNvSpPr>
          <p:nvPr>
            <p:ph type="ftr" sz="quarter" idx="11"/>
            <p:custDataLst>
              <p:tags r:id="rId3"/>
            </p:custDataLst>
          </p:nvPr>
        </p:nvSpPr>
        <p:spPr/>
        <p:txBody>
          <a:bodyPr/>
          <a:lstStyle>
            <a:lvl1pPr>
              <a:defRPr/>
            </a:lvl1pPr>
          </a:lstStyle>
          <a:p>
            <a:pPr>
              <a:buFontTx/>
              <a:buNone/>
              <a:defRPr/>
            </a:pPr>
            <a:r>
              <a:rPr lang="en-US"/>
              <a:t>TK1100 - blistog@westerdals.no</a:t>
            </a:r>
            <a:endParaRPr lang="en-US" dirty="0"/>
          </a:p>
        </p:txBody>
      </p:sp>
      <p:sp>
        <p:nvSpPr>
          <p:cNvPr id="6" name="Slide Number Placeholder 5"/>
          <p:cNvSpPr>
            <a:spLocks noGrp="1"/>
          </p:cNvSpPr>
          <p:nvPr>
            <p:ph type="sldNum" sz="quarter" idx="12"/>
            <p:custDataLst>
              <p:tags r:id="rId4"/>
            </p:custDataLst>
          </p:nvPr>
        </p:nvSpPr>
        <p:spPr/>
        <p:txBody>
          <a:bodyPr/>
          <a:lstStyle>
            <a:lvl1pPr>
              <a:defRPr/>
            </a:lvl1pPr>
          </a:lstStyle>
          <a:p>
            <a:pPr>
              <a:buFontTx/>
              <a:buNone/>
              <a:defRPr/>
            </a:pPr>
            <a:fld id="{4056DA0E-BBF8-477B-A0A9-154D8C6715A1}" type="slidenum">
              <a:rPr lang="en-US" smtClean="0"/>
              <a:pPr>
                <a:buFontTx/>
                <a:buNone/>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nb-NO"/>
          </a:p>
        </p:txBody>
      </p:sp>
      <p:sp>
        <p:nvSpPr>
          <p:cNvPr id="3" name="Vertical Text Placeholder 2"/>
          <p:cNvSpPr>
            <a:spLocks noGrp="1"/>
          </p:cNvSpPr>
          <p:nvPr>
            <p:ph type="body" orient="vert" idx="1"/>
            <p:custDataLst>
              <p:tags r:id="rId2"/>
            </p:custDataLst>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Footer Placeholder 4"/>
          <p:cNvSpPr>
            <a:spLocks noGrp="1"/>
          </p:cNvSpPr>
          <p:nvPr>
            <p:ph type="ftr" sz="quarter" idx="11"/>
            <p:custDataLst>
              <p:tags r:id="rId3"/>
            </p:custDataLst>
          </p:nvPr>
        </p:nvSpPr>
        <p:spPr/>
        <p:txBody>
          <a:bodyPr/>
          <a:lstStyle>
            <a:lvl1pPr>
              <a:defRPr/>
            </a:lvl1pPr>
          </a:lstStyle>
          <a:p>
            <a:pPr>
              <a:defRPr/>
            </a:pPr>
            <a:r>
              <a:rPr lang="en-US"/>
              <a:t>TK1100 - blistog@westerdals.no</a:t>
            </a:r>
          </a:p>
        </p:txBody>
      </p:sp>
      <p:sp>
        <p:nvSpPr>
          <p:cNvPr id="6" name="Slide Number Placeholder 5"/>
          <p:cNvSpPr>
            <a:spLocks noGrp="1"/>
          </p:cNvSpPr>
          <p:nvPr>
            <p:ph type="sldNum" sz="quarter" idx="12"/>
            <p:custDataLst>
              <p:tags r:id="rId4"/>
            </p:custDataLst>
          </p:nvPr>
        </p:nvSpPr>
        <p:spPr/>
        <p:txBody>
          <a:bodyPr/>
          <a:lstStyle>
            <a:lvl1pPr>
              <a:defRPr/>
            </a:lvl1pPr>
          </a:lstStyle>
          <a:p>
            <a:pPr>
              <a:defRPr/>
            </a:pPr>
            <a:fld id="{EC6313DF-4238-4086-8CBB-EA6DE91CF2E9}"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7181850" y="1052737"/>
            <a:ext cx="2228850" cy="5073427"/>
          </a:xfrm>
        </p:spPr>
        <p:txBody>
          <a:bodyPr vert="eaVert"/>
          <a:lstStyle/>
          <a:p>
            <a:r>
              <a:rPr lang="en-US"/>
              <a:t>Click to edit Master title style</a:t>
            </a:r>
            <a:endParaRPr lang="nb-NO"/>
          </a:p>
        </p:txBody>
      </p:sp>
      <p:sp>
        <p:nvSpPr>
          <p:cNvPr id="3" name="Vertical Text Placeholder 2"/>
          <p:cNvSpPr>
            <a:spLocks noGrp="1"/>
          </p:cNvSpPr>
          <p:nvPr>
            <p:ph type="body" orient="vert" idx="1"/>
            <p:custDataLst>
              <p:tags r:id="rId2"/>
            </p:custDataLst>
          </p:nvPr>
        </p:nvSpPr>
        <p:spPr>
          <a:xfrm>
            <a:off x="495300" y="1052737"/>
            <a:ext cx="6521450" cy="50734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Footer Placeholder 4"/>
          <p:cNvSpPr>
            <a:spLocks noGrp="1"/>
          </p:cNvSpPr>
          <p:nvPr>
            <p:ph type="ftr" sz="quarter" idx="11"/>
            <p:custDataLst>
              <p:tags r:id="rId3"/>
            </p:custDataLst>
          </p:nvPr>
        </p:nvSpPr>
        <p:spPr/>
        <p:txBody>
          <a:bodyPr/>
          <a:lstStyle>
            <a:lvl1pPr>
              <a:defRPr/>
            </a:lvl1pPr>
          </a:lstStyle>
          <a:p>
            <a:pPr>
              <a:defRPr/>
            </a:pPr>
            <a:r>
              <a:rPr lang="en-US"/>
              <a:t>TK1100 - blistog@westerdals.no</a:t>
            </a:r>
            <a:endParaRPr lang="en-US" dirty="0"/>
          </a:p>
        </p:txBody>
      </p:sp>
      <p:sp>
        <p:nvSpPr>
          <p:cNvPr id="6" name="Slide Number Placeholder 5"/>
          <p:cNvSpPr>
            <a:spLocks noGrp="1"/>
          </p:cNvSpPr>
          <p:nvPr>
            <p:ph type="sldNum" sz="quarter" idx="12"/>
            <p:custDataLst>
              <p:tags r:id="rId4"/>
            </p:custDataLst>
          </p:nvPr>
        </p:nvSpPr>
        <p:spPr/>
        <p:txBody>
          <a:bodyPr/>
          <a:lstStyle>
            <a:lvl1pPr>
              <a:defRPr/>
            </a:lvl1pPr>
          </a:lstStyle>
          <a:p>
            <a:pPr>
              <a:defRPr/>
            </a:pPr>
            <a:fld id="{AE8E8D93-319E-49AC-A2BD-711DDB9A9BB5}"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nb-NO"/>
          </a:p>
        </p:txBody>
      </p:sp>
      <p:sp>
        <p:nvSpPr>
          <p:cNvPr id="4" name="Footer Placeholder 4"/>
          <p:cNvSpPr>
            <a:spLocks noGrp="1"/>
          </p:cNvSpPr>
          <p:nvPr>
            <p:ph type="ftr" sz="quarter" idx="11"/>
            <p:custDataLst>
              <p:tags r:id="rId2"/>
            </p:custDataLst>
          </p:nvPr>
        </p:nvSpPr>
        <p:spPr/>
        <p:txBody>
          <a:bodyPr/>
          <a:lstStyle>
            <a:lvl1pPr>
              <a:defRPr/>
            </a:lvl1pPr>
          </a:lstStyle>
          <a:p>
            <a:pPr>
              <a:defRPr/>
            </a:pPr>
            <a:r>
              <a:rPr lang="en-US"/>
              <a:t>TK1100 - blistog@westerdals.no</a:t>
            </a:r>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C001AEAE-AED4-4655-9A75-BC34AD92A4BB}" type="slidenum">
              <a:rPr lang="en-US" smtClean="0"/>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nb-NO"/>
          </a:p>
        </p:txBody>
      </p:sp>
      <p:sp>
        <p:nvSpPr>
          <p:cNvPr id="4" name="Footer Placeholder 4"/>
          <p:cNvSpPr>
            <a:spLocks noGrp="1"/>
          </p:cNvSpPr>
          <p:nvPr>
            <p:ph type="ftr" sz="quarter" idx="11"/>
            <p:custDataLst>
              <p:tags r:id="rId2"/>
            </p:custDataLst>
          </p:nvPr>
        </p:nvSpPr>
        <p:spPr/>
        <p:txBody>
          <a:bodyPr/>
          <a:lstStyle>
            <a:lvl1pPr>
              <a:defRPr/>
            </a:lvl1pPr>
          </a:lstStyle>
          <a:p>
            <a:pPr>
              <a:defRPr/>
            </a:pPr>
            <a:r>
              <a:rPr lang="en-US"/>
              <a:t>TK1100 - blistog@westerdals.no</a:t>
            </a:r>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C001AEAE-AED4-4655-9A75-BC34AD92A4BB}"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782506" y="4406901"/>
            <a:ext cx="8420100" cy="1362075"/>
          </a:xfrm>
        </p:spPr>
        <p:txBody>
          <a:bodyPr anchor="t"/>
          <a:lstStyle>
            <a:lvl1pPr algn="l">
              <a:defRPr sz="4000" b="1" cap="all"/>
            </a:lvl1pPr>
          </a:lstStyle>
          <a:p>
            <a:r>
              <a:rPr lang="en-US"/>
              <a:t>Click to edit Master title style</a:t>
            </a:r>
            <a:endParaRPr lang="nb-NO" dirty="0"/>
          </a:p>
        </p:txBody>
      </p:sp>
      <p:sp>
        <p:nvSpPr>
          <p:cNvPr id="3" name="Text Placeholder 2"/>
          <p:cNvSpPr>
            <a:spLocks noGrp="1"/>
          </p:cNvSpPr>
          <p:nvPr>
            <p:ph type="body" idx="1"/>
            <p:custDataLst>
              <p:tags r:id="rId2"/>
            </p:custDataLst>
          </p:nvPr>
        </p:nvSpPr>
        <p:spPr>
          <a:xfrm>
            <a:off x="782506" y="2906713"/>
            <a:ext cx="8420100" cy="1500187"/>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custDataLst>
              <p:tags r:id="rId3"/>
            </p:custDataLst>
          </p:nvPr>
        </p:nvSpPr>
        <p:spPr/>
        <p:txBody>
          <a:bodyPr/>
          <a:lstStyle>
            <a:lvl1pPr>
              <a:defRPr/>
            </a:lvl1pPr>
          </a:lstStyle>
          <a:p>
            <a:pPr>
              <a:buFontTx/>
              <a:buNone/>
              <a:defRPr/>
            </a:pPr>
            <a:r>
              <a:rPr lang="en-US"/>
              <a:t>TK1100 - blistog@westerdals.no</a:t>
            </a:r>
            <a:endParaRPr lang="en-US" dirty="0"/>
          </a:p>
        </p:txBody>
      </p:sp>
      <p:sp>
        <p:nvSpPr>
          <p:cNvPr id="6" name="Slide Number Placeholder 5"/>
          <p:cNvSpPr>
            <a:spLocks noGrp="1"/>
          </p:cNvSpPr>
          <p:nvPr>
            <p:ph type="sldNum" sz="quarter" idx="12"/>
            <p:custDataLst>
              <p:tags r:id="rId4"/>
            </p:custDataLst>
          </p:nvPr>
        </p:nvSpPr>
        <p:spPr/>
        <p:txBody>
          <a:bodyPr/>
          <a:lstStyle>
            <a:lvl1pPr>
              <a:defRPr/>
            </a:lvl1pPr>
          </a:lstStyle>
          <a:p>
            <a:pPr>
              <a:buFontTx/>
              <a:buNone/>
              <a:defRPr/>
            </a:pPr>
            <a:fld id="{14E1EE19-6ACC-40B0-8BA0-67E237E80199}" type="slidenum">
              <a:rPr lang="en-US" smtClean="0"/>
              <a:pPr>
                <a:buFontTx/>
                <a:buNone/>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28497" y="188640"/>
            <a:ext cx="8915400" cy="634082"/>
          </a:xfrm>
        </p:spPr>
        <p:txBody>
          <a:bodyPr>
            <a:normAutofit/>
          </a:bodyPr>
          <a:lstStyle/>
          <a:p>
            <a:r>
              <a:rPr lang="en-US"/>
              <a:t>Click to edit Master title style</a:t>
            </a:r>
            <a:endParaRPr lang="nb-NO" dirty="0"/>
          </a:p>
        </p:txBody>
      </p:sp>
      <p:sp>
        <p:nvSpPr>
          <p:cNvPr id="3" name="Content Placeholder 2"/>
          <p:cNvSpPr>
            <a:spLocks noGrp="1"/>
          </p:cNvSpPr>
          <p:nvPr>
            <p:ph idx="1"/>
            <p:custDataLst>
              <p:tags r:id="rId2"/>
            </p:custDataLst>
          </p:nvPr>
        </p:nvSpPr>
        <p:spPr>
          <a:xfrm>
            <a:off x="495300" y="1124744"/>
            <a:ext cx="8915400" cy="525658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5" name="Footer Placeholder 4"/>
          <p:cNvSpPr>
            <a:spLocks noGrp="1"/>
          </p:cNvSpPr>
          <p:nvPr>
            <p:ph type="ftr" sz="quarter" idx="11"/>
            <p:custDataLst>
              <p:tags r:id="rId3"/>
            </p:custDataLst>
          </p:nvPr>
        </p:nvSpPr>
        <p:spPr/>
        <p:txBody>
          <a:bodyPr/>
          <a:lstStyle>
            <a:lvl1pPr>
              <a:defRPr/>
            </a:lvl1pPr>
          </a:lstStyle>
          <a:p>
            <a:pPr>
              <a:buFontTx/>
              <a:buNone/>
              <a:defRPr/>
            </a:pPr>
            <a:r>
              <a:rPr lang="en-US"/>
              <a:t>TK1100 - blistog@westerdals.no</a:t>
            </a:r>
            <a:endParaRPr lang="en-US" dirty="0"/>
          </a:p>
        </p:txBody>
      </p:sp>
      <p:sp>
        <p:nvSpPr>
          <p:cNvPr id="6" name="Slide Number Placeholder 5"/>
          <p:cNvSpPr>
            <a:spLocks noGrp="1"/>
          </p:cNvSpPr>
          <p:nvPr>
            <p:ph type="sldNum" sz="quarter" idx="12"/>
            <p:custDataLst>
              <p:tags r:id="rId4"/>
            </p:custDataLst>
          </p:nvPr>
        </p:nvSpPr>
        <p:spPr/>
        <p:txBody>
          <a:bodyPr/>
          <a:lstStyle>
            <a:lvl1pPr>
              <a:defRPr/>
            </a:lvl1pPr>
          </a:lstStyle>
          <a:p>
            <a:pPr>
              <a:buFontTx/>
              <a:buNone/>
              <a:defRPr/>
            </a:pPr>
            <a:fld id="{F969C80E-7B21-4AD7-A8A5-9CFE7F16CA24}" type="slidenum">
              <a:rPr lang="en-US" smtClean="0"/>
              <a:pPr>
                <a:buFontTx/>
                <a:buNone/>
                <a:defRPr/>
              </a:pPr>
              <a:t>‹#›</a:t>
            </a:fld>
            <a:endParaRPr lang="en-US" dirty="0"/>
          </a:p>
        </p:txBody>
      </p:sp>
      <p:cxnSp>
        <p:nvCxnSpPr>
          <p:cNvPr id="8" name="Straight Connector 7"/>
          <p:cNvCxnSpPr/>
          <p:nvPr>
            <p:custDataLst>
              <p:tags r:id="rId5"/>
            </p:custDataLst>
          </p:nvPr>
        </p:nvCxnSpPr>
        <p:spPr>
          <a:xfrm>
            <a:off x="0" y="908720"/>
            <a:ext cx="99060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nb-NO"/>
          </a:p>
        </p:txBody>
      </p:sp>
      <p:sp>
        <p:nvSpPr>
          <p:cNvPr id="3" name="Content Placeholder 2"/>
          <p:cNvSpPr>
            <a:spLocks noGrp="1"/>
          </p:cNvSpPr>
          <p:nvPr>
            <p:ph sz="half" idx="1"/>
            <p:custDataLst>
              <p:tags r:id="rId2"/>
            </p:custDataLst>
          </p:nvPr>
        </p:nvSpPr>
        <p:spPr>
          <a:xfrm>
            <a:off x="495300" y="1052737"/>
            <a:ext cx="437515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Content Placeholder 3"/>
          <p:cNvSpPr>
            <a:spLocks noGrp="1"/>
          </p:cNvSpPr>
          <p:nvPr>
            <p:ph sz="half" idx="2"/>
            <p:custDataLst>
              <p:tags r:id="rId3"/>
            </p:custDataLst>
          </p:nvPr>
        </p:nvSpPr>
        <p:spPr>
          <a:xfrm>
            <a:off x="5035550" y="1052737"/>
            <a:ext cx="437515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6" name="Footer Placeholder 4"/>
          <p:cNvSpPr>
            <a:spLocks noGrp="1"/>
          </p:cNvSpPr>
          <p:nvPr>
            <p:ph type="ftr" sz="quarter" idx="11"/>
            <p:custDataLst>
              <p:tags r:id="rId4"/>
            </p:custDataLst>
          </p:nvPr>
        </p:nvSpPr>
        <p:spPr/>
        <p:txBody>
          <a:bodyPr/>
          <a:lstStyle>
            <a:lvl1pPr>
              <a:defRPr/>
            </a:lvl1pPr>
          </a:lstStyle>
          <a:p>
            <a:pPr>
              <a:defRPr/>
            </a:pPr>
            <a:r>
              <a:rPr lang="en-US"/>
              <a:t>TK1100 - blistog@westerdals.no</a:t>
            </a:r>
          </a:p>
        </p:txBody>
      </p:sp>
      <p:sp>
        <p:nvSpPr>
          <p:cNvPr id="7" name="Slide Number Placeholder 5"/>
          <p:cNvSpPr>
            <a:spLocks noGrp="1"/>
          </p:cNvSpPr>
          <p:nvPr>
            <p:ph type="sldNum" sz="quarter" idx="12"/>
            <p:custDataLst>
              <p:tags r:id="rId5"/>
            </p:custDataLst>
          </p:nvPr>
        </p:nvSpPr>
        <p:spPr/>
        <p:txBody>
          <a:bodyPr/>
          <a:lstStyle>
            <a:lvl1pPr>
              <a:defRPr/>
            </a:lvl1pPr>
          </a:lstStyle>
          <a:p>
            <a:pPr>
              <a:defRPr/>
            </a:pPr>
            <a:fld id="{98F1097B-98FE-4302-8EAD-6F060982BECA}"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lvl1pPr>
              <a:defRPr/>
            </a:lvl1pPr>
          </a:lstStyle>
          <a:p>
            <a:r>
              <a:rPr lang="en-US"/>
              <a:t>Click to edit Master title style</a:t>
            </a:r>
            <a:endParaRPr lang="nb-NO"/>
          </a:p>
        </p:txBody>
      </p:sp>
      <p:sp>
        <p:nvSpPr>
          <p:cNvPr id="3" name="Text Placeholder 2"/>
          <p:cNvSpPr>
            <a:spLocks noGrp="1"/>
          </p:cNvSpPr>
          <p:nvPr>
            <p:ph type="body" idx="1"/>
            <p:custDataLst>
              <p:tags r:id="rId2"/>
            </p:custDataLst>
          </p:nvPr>
        </p:nvSpPr>
        <p:spPr>
          <a:xfrm>
            <a:off x="495300" y="1124745"/>
            <a:ext cx="4376870" cy="105013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custDataLst>
              <p:tags r:id="rId3"/>
            </p:custDataLst>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p:cNvSpPr>
            <a:spLocks noGrp="1"/>
          </p:cNvSpPr>
          <p:nvPr>
            <p:ph type="body" sz="quarter" idx="3"/>
            <p:custDataLst>
              <p:tags r:id="rId4"/>
            </p:custDataLst>
          </p:nvPr>
        </p:nvSpPr>
        <p:spPr>
          <a:xfrm>
            <a:off x="5032111" y="1124745"/>
            <a:ext cx="4378590" cy="105013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custDataLst>
              <p:tags r:id="rId5"/>
            </p:custDataLst>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8" name="Footer Placeholder 4"/>
          <p:cNvSpPr>
            <a:spLocks noGrp="1"/>
          </p:cNvSpPr>
          <p:nvPr>
            <p:ph type="ftr" sz="quarter" idx="11"/>
            <p:custDataLst>
              <p:tags r:id="rId6"/>
            </p:custDataLst>
          </p:nvPr>
        </p:nvSpPr>
        <p:spPr/>
        <p:txBody>
          <a:bodyPr/>
          <a:lstStyle>
            <a:lvl1pPr>
              <a:defRPr/>
            </a:lvl1pPr>
          </a:lstStyle>
          <a:p>
            <a:pPr>
              <a:defRPr/>
            </a:pPr>
            <a:r>
              <a:rPr lang="en-US"/>
              <a:t>TK1100 - blistog@westerdals.no</a:t>
            </a:r>
          </a:p>
        </p:txBody>
      </p:sp>
      <p:sp>
        <p:nvSpPr>
          <p:cNvPr id="9" name="Slide Number Placeholder 5"/>
          <p:cNvSpPr>
            <a:spLocks noGrp="1"/>
          </p:cNvSpPr>
          <p:nvPr>
            <p:ph type="sldNum" sz="quarter" idx="12"/>
            <p:custDataLst>
              <p:tags r:id="rId7"/>
            </p:custDataLst>
          </p:nvPr>
        </p:nvSpPr>
        <p:spPr/>
        <p:txBody>
          <a:bodyPr/>
          <a:lstStyle>
            <a:lvl1pPr>
              <a:defRPr/>
            </a:lvl1pPr>
          </a:lstStyle>
          <a:p>
            <a:pPr>
              <a:defRPr/>
            </a:pPr>
            <a:fld id="{68C45341-7C33-4281-AC6E-E0854D2C2C1A}"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nb-NO"/>
          </a:p>
        </p:txBody>
      </p:sp>
      <p:sp>
        <p:nvSpPr>
          <p:cNvPr id="4" name="Footer Placeholder 4"/>
          <p:cNvSpPr>
            <a:spLocks noGrp="1"/>
          </p:cNvSpPr>
          <p:nvPr>
            <p:ph type="ftr" sz="quarter" idx="11"/>
            <p:custDataLst>
              <p:tags r:id="rId2"/>
            </p:custDataLst>
          </p:nvPr>
        </p:nvSpPr>
        <p:spPr/>
        <p:txBody>
          <a:bodyPr/>
          <a:lstStyle>
            <a:lvl1pPr>
              <a:defRPr/>
            </a:lvl1pPr>
          </a:lstStyle>
          <a:p>
            <a:pPr>
              <a:defRPr/>
            </a:pPr>
            <a:r>
              <a:rPr lang="en-US"/>
              <a:t>TK1100 - blistog@westerdals.no</a:t>
            </a:r>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52861CB3-BD9E-4711-AC44-072E3EA058E0}"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4"/>
          <p:cNvSpPr>
            <a:spLocks noGrp="1"/>
          </p:cNvSpPr>
          <p:nvPr>
            <p:ph type="ftr" sz="quarter" idx="11"/>
            <p:custDataLst>
              <p:tags r:id="rId1"/>
            </p:custDataLst>
          </p:nvPr>
        </p:nvSpPr>
        <p:spPr/>
        <p:txBody>
          <a:bodyPr/>
          <a:lstStyle>
            <a:lvl1pPr>
              <a:defRPr/>
            </a:lvl1pPr>
          </a:lstStyle>
          <a:p>
            <a:pPr>
              <a:defRPr/>
            </a:pPr>
            <a:r>
              <a:rPr lang="en-US"/>
              <a:t>TK1100 - blistog@westerdals.no</a:t>
            </a:r>
          </a:p>
        </p:txBody>
      </p:sp>
      <p:sp>
        <p:nvSpPr>
          <p:cNvPr id="4" name="Slide Number Placeholder 5"/>
          <p:cNvSpPr>
            <a:spLocks noGrp="1"/>
          </p:cNvSpPr>
          <p:nvPr>
            <p:ph type="sldNum" sz="quarter" idx="12"/>
            <p:custDataLst>
              <p:tags r:id="rId2"/>
            </p:custDataLst>
          </p:nvPr>
        </p:nvSpPr>
        <p:spPr/>
        <p:txBody>
          <a:bodyPr/>
          <a:lstStyle>
            <a:lvl1pPr>
              <a:defRPr/>
            </a:lvl1pPr>
          </a:lstStyle>
          <a:p>
            <a:pPr>
              <a:defRPr/>
            </a:pPr>
            <a:fld id="{263FB1EB-E7F3-4B32-97CC-1D74276FA89A}"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95300" y="980728"/>
            <a:ext cx="3259006" cy="1152128"/>
          </a:xfrm>
        </p:spPr>
        <p:txBody>
          <a:bodyPr anchor="b"/>
          <a:lstStyle>
            <a:lvl1pPr algn="l">
              <a:defRPr sz="2000" b="1"/>
            </a:lvl1pPr>
          </a:lstStyle>
          <a:p>
            <a:r>
              <a:rPr lang="en-US"/>
              <a:t>Click to edit Master title style</a:t>
            </a:r>
            <a:endParaRPr lang="nb-NO"/>
          </a:p>
        </p:txBody>
      </p:sp>
      <p:sp>
        <p:nvSpPr>
          <p:cNvPr id="3" name="Content Placeholder 2"/>
          <p:cNvSpPr>
            <a:spLocks noGrp="1"/>
          </p:cNvSpPr>
          <p:nvPr>
            <p:ph idx="1"/>
            <p:custDataLst>
              <p:tags r:id="rId2"/>
            </p:custDataLst>
          </p:nvPr>
        </p:nvSpPr>
        <p:spPr>
          <a:xfrm>
            <a:off x="3872971" y="980729"/>
            <a:ext cx="5537729" cy="51454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Text Placeholder 3"/>
          <p:cNvSpPr>
            <a:spLocks noGrp="1"/>
          </p:cNvSpPr>
          <p:nvPr>
            <p:ph type="body" sz="half" idx="2"/>
            <p:custDataLst>
              <p:tags r:id="rId3"/>
            </p:custDataLst>
          </p:nvPr>
        </p:nvSpPr>
        <p:spPr>
          <a:xfrm>
            <a:off x="495300" y="2276873"/>
            <a:ext cx="3259006" cy="384929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4"/>
          <p:cNvSpPr>
            <a:spLocks noGrp="1"/>
          </p:cNvSpPr>
          <p:nvPr>
            <p:ph type="ftr" sz="quarter" idx="11"/>
            <p:custDataLst>
              <p:tags r:id="rId4"/>
            </p:custDataLst>
          </p:nvPr>
        </p:nvSpPr>
        <p:spPr/>
        <p:txBody>
          <a:bodyPr/>
          <a:lstStyle>
            <a:lvl1pPr>
              <a:defRPr/>
            </a:lvl1pPr>
          </a:lstStyle>
          <a:p>
            <a:pPr>
              <a:defRPr/>
            </a:pPr>
            <a:r>
              <a:rPr lang="en-US"/>
              <a:t>TK1100 - blistog@westerdals.no</a:t>
            </a:r>
          </a:p>
        </p:txBody>
      </p:sp>
      <p:sp>
        <p:nvSpPr>
          <p:cNvPr id="7" name="Slide Number Placeholder 5"/>
          <p:cNvSpPr>
            <a:spLocks noGrp="1"/>
          </p:cNvSpPr>
          <p:nvPr>
            <p:ph type="sldNum" sz="quarter" idx="12"/>
            <p:custDataLst>
              <p:tags r:id="rId5"/>
            </p:custDataLst>
          </p:nvPr>
        </p:nvSpPr>
        <p:spPr/>
        <p:txBody>
          <a:bodyPr/>
          <a:lstStyle>
            <a:lvl1pPr>
              <a:defRPr/>
            </a:lvl1pPr>
          </a:lstStyle>
          <a:p>
            <a:pPr>
              <a:defRPr/>
            </a:pPr>
            <a:fld id="{21D3BBCA-2033-4472-BF7C-9260E7375F01}"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941645" y="4800600"/>
            <a:ext cx="5943600" cy="566738"/>
          </a:xfrm>
        </p:spPr>
        <p:txBody>
          <a:bodyPr anchor="b"/>
          <a:lstStyle>
            <a:lvl1pPr algn="l">
              <a:defRPr sz="2000" b="1"/>
            </a:lvl1pPr>
          </a:lstStyle>
          <a:p>
            <a:r>
              <a:rPr lang="en-US"/>
              <a:t>Click to edit Master title style</a:t>
            </a:r>
            <a:endParaRPr lang="nb-NO"/>
          </a:p>
        </p:txBody>
      </p:sp>
      <p:sp>
        <p:nvSpPr>
          <p:cNvPr id="3" name="Picture Placeholder 2"/>
          <p:cNvSpPr>
            <a:spLocks noGrp="1"/>
          </p:cNvSpPr>
          <p:nvPr>
            <p:ph type="pic" idx="1"/>
            <p:custDataLst>
              <p:tags r:id="rId2"/>
            </p:custDataLst>
          </p:nvPr>
        </p:nvSpPr>
        <p:spPr>
          <a:xfrm>
            <a:off x="1941645" y="1052736"/>
            <a:ext cx="5943600" cy="3674839"/>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b-NO" noProof="0"/>
          </a:p>
        </p:txBody>
      </p:sp>
      <p:sp>
        <p:nvSpPr>
          <p:cNvPr id="4" name="Text Placeholder 3"/>
          <p:cNvSpPr>
            <a:spLocks noGrp="1"/>
          </p:cNvSpPr>
          <p:nvPr>
            <p:ph type="body" sz="half" idx="2"/>
            <p:custDataLst>
              <p:tags r:id="rId3"/>
            </p:custDataLst>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custDataLst>
              <p:tags r:id="rId4"/>
            </p:custDataLst>
          </p:nvPr>
        </p:nvSpPr>
        <p:spPr>
          <a:xfrm>
            <a:off x="742950" y="6477001"/>
            <a:ext cx="2311400" cy="365125"/>
          </a:xfrm>
          <a:prstGeom prst="rect">
            <a:avLst/>
          </a:prstGeom>
        </p:spPr>
        <p:txBody>
          <a:bodyPr/>
          <a:lstStyle>
            <a:lvl1pPr>
              <a:defRPr/>
            </a:lvl1pPr>
          </a:lstStyle>
          <a:p>
            <a:pPr>
              <a:defRPr/>
            </a:pPr>
            <a:endParaRPr lang="en-US"/>
          </a:p>
        </p:txBody>
      </p:sp>
      <p:sp>
        <p:nvSpPr>
          <p:cNvPr id="6" name="Footer Placeholder 4"/>
          <p:cNvSpPr>
            <a:spLocks noGrp="1"/>
          </p:cNvSpPr>
          <p:nvPr>
            <p:ph type="ftr" sz="quarter" idx="11"/>
            <p:custDataLst>
              <p:tags r:id="rId5"/>
            </p:custDataLst>
          </p:nvPr>
        </p:nvSpPr>
        <p:spPr/>
        <p:txBody>
          <a:bodyPr/>
          <a:lstStyle>
            <a:lvl1pPr>
              <a:defRPr/>
            </a:lvl1pPr>
          </a:lstStyle>
          <a:p>
            <a:pPr>
              <a:defRPr/>
            </a:pPr>
            <a:r>
              <a:rPr lang="en-US"/>
              <a:t>TK1100 - blistog@westerdals.no</a:t>
            </a:r>
          </a:p>
        </p:txBody>
      </p:sp>
      <p:sp>
        <p:nvSpPr>
          <p:cNvPr id="7" name="Slide Number Placeholder 5"/>
          <p:cNvSpPr>
            <a:spLocks noGrp="1"/>
          </p:cNvSpPr>
          <p:nvPr>
            <p:ph type="sldNum" sz="quarter" idx="12"/>
            <p:custDataLst>
              <p:tags r:id="rId6"/>
            </p:custDataLst>
          </p:nvPr>
        </p:nvSpPr>
        <p:spPr/>
        <p:txBody>
          <a:bodyPr/>
          <a:lstStyle>
            <a:lvl1pPr>
              <a:defRPr/>
            </a:lvl1pPr>
          </a:lstStyle>
          <a:p>
            <a:pPr>
              <a:defRPr/>
            </a:pPr>
            <a:fld id="{31E6B069-1DDB-4A42-8B45-43EE694F3997}"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tags" Target="../tags/tag2.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tags" Target="../tags/tag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Title Placeholder 1"/>
          <p:cNvSpPr>
            <a:spLocks noGrp="1"/>
          </p:cNvSpPr>
          <p:nvPr>
            <p:ph type="title"/>
            <p:custDataLst>
              <p:tags r:id="rId15"/>
            </p:custDataLst>
          </p:nvPr>
        </p:nvSpPr>
        <p:spPr bwMode="auto">
          <a:xfrm>
            <a:off x="495300" y="116632"/>
            <a:ext cx="8915400" cy="7200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lvl="0"/>
            <a:r>
              <a:rPr lang="en-US"/>
              <a:t>Click to edit Master title style</a:t>
            </a:r>
            <a:endParaRPr lang="nb-NO"/>
          </a:p>
        </p:txBody>
      </p:sp>
      <p:sp>
        <p:nvSpPr>
          <p:cNvPr id="1028" name="Text Placeholder 2"/>
          <p:cNvSpPr>
            <a:spLocks noGrp="1"/>
          </p:cNvSpPr>
          <p:nvPr>
            <p:ph type="body" idx="1"/>
            <p:custDataLst>
              <p:tags r:id="rId16"/>
            </p:custDataLst>
          </p:nvPr>
        </p:nvSpPr>
        <p:spPr bwMode="auto">
          <a:xfrm>
            <a:off x="495300" y="1124744"/>
            <a:ext cx="8915400" cy="5256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5" name="Footer Placeholder 4"/>
          <p:cNvSpPr>
            <a:spLocks noGrp="1"/>
          </p:cNvSpPr>
          <p:nvPr>
            <p:ph type="ftr" sz="quarter" idx="3"/>
            <p:custDataLst>
              <p:tags r:id="rId17"/>
            </p:custDataLst>
          </p:nvPr>
        </p:nvSpPr>
        <p:spPr>
          <a:xfrm>
            <a:off x="2724150" y="6477001"/>
            <a:ext cx="3136900" cy="365125"/>
          </a:xfrm>
          <a:prstGeom prst="rect">
            <a:avLst/>
          </a:prstGeom>
        </p:spPr>
        <p:txBody>
          <a:bodyPr vert="horz" wrap="square" lIns="91440" tIns="45720" rIns="91440" bIns="45720" numCol="1" anchor="ctr" anchorCtr="0" compatLnSpc="1">
            <a:prstTxWarp prst="textNoShape">
              <a:avLst/>
            </a:prstTxWarp>
          </a:bodyPr>
          <a:lstStyle>
            <a:lvl1pPr algn="ctr">
              <a:defRPr sz="1000" smtClean="0">
                <a:solidFill>
                  <a:srgbClr val="FFFFFF"/>
                </a:solidFill>
              </a:defRPr>
            </a:lvl1pPr>
          </a:lstStyle>
          <a:p>
            <a:pPr>
              <a:buFontTx/>
              <a:buNone/>
              <a:defRPr/>
            </a:pPr>
            <a:r>
              <a:rPr lang="en-US"/>
              <a:t>TK1100 - blistog@westerdals.no</a:t>
            </a:r>
            <a:endParaRPr lang="en-US" dirty="0"/>
          </a:p>
        </p:txBody>
      </p:sp>
      <p:sp>
        <p:nvSpPr>
          <p:cNvPr id="6" name="Slide Number Placeholder 5"/>
          <p:cNvSpPr>
            <a:spLocks noGrp="1"/>
          </p:cNvSpPr>
          <p:nvPr>
            <p:ph type="sldNum" sz="quarter" idx="4"/>
            <p:custDataLst>
              <p:tags r:id="rId18"/>
            </p:custDataLst>
          </p:nvPr>
        </p:nvSpPr>
        <p:spPr>
          <a:xfrm>
            <a:off x="8730828" y="6454308"/>
            <a:ext cx="679872" cy="365125"/>
          </a:xfrm>
          <a:prstGeom prst="rect">
            <a:avLst/>
          </a:prstGeom>
        </p:spPr>
        <p:txBody>
          <a:bodyPr vert="horz" wrap="square" lIns="91440" tIns="45720" rIns="91440" bIns="45720" numCol="1" anchor="ctr" anchorCtr="0" compatLnSpc="1">
            <a:prstTxWarp prst="textNoShape">
              <a:avLst/>
            </a:prstTxWarp>
          </a:bodyPr>
          <a:lstStyle>
            <a:lvl1pPr algn="r">
              <a:defRPr sz="1000" smtClean="0">
                <a:solidFill>
                  <a:srgbClr val="FFFFFF"/>
                </a:solidFill>
              </a:defRPr>
            </a:lvl1pPr>
          </a:lstStyle>
          <a:p>
            <a:pPr>
              <a:buFontTx/>
              <a:buNone/>
              <a:defRPr/>
            </a:pPr>
            <a:fld id="{1803E2EF-892C-4940-972B-6349C036303C}" type="slidenum">
              <a:rPr lang="en-US" smtClean="0"/>
              <a:pPr>
                <a:buFontTx/>
                <a:buNone/>
                <a:defRPr/>
              </a:pPr>
              <a:t>‹#›</a:t>
            </a:fld>
            <a:fld id="{C001AEAE-AED4-4655-9A75-BC34AD92A4BB}" type="slidenum">
              <a:rPr lang="en-US" smtClean="0"/>
              <a:pPr>
                <a:buFontTx/>
                <a:buNone/>
                <a:defRPr/>
              </a:pPr>
              <a:t>‹#›</a:t>
            </a:fld>
            <a:endParaRPr lang="en-US" dirty="0"/>
          </a:p>
        </p:txBody>
      </p:sp>
      <p:cxnSp>
        <p:nvCxnSpPr>
          <p:cNvPr id="8" name="Straight Connector 7"/>
          <p:cNvCxnSpPr/>
          <p:nvPr>
            <p:custDataLst>
              <p:tags r:id="rId19"/>
            </p:custDataLst>
          </p:nvPr>
        </p:nvCxnSpPr>
        <p:spPr>
          <a:xfrm>
            <a:off x="0" y="908720"/>
            <a:ext cx="9906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0" y="6237312"/>
            <a:ext cx="611001" cy="620688"/>
          </a:xfrm>
          <a:prstGeom prst="rect">
            <a:avLst/>
          </a:prstGeom>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ftr="0" dt="0"/>
  <p:txStyles>
    <p:titleStyle>
      <a:lvl1pPr algn="l" defTabSz="457200" rtl="0" eaLnBrk="1" fontAlgn="base" hangingPunct="1">
        <a:spcBef>
          <a:spcPct val="0"/>
        </a:spcBef>
        <a:spcAft>
          <a:spcPct val="0"/>
        </a:spcAft>
        <a:defRPr sz="4400" kern="1200">
          <a:solidFill>
            <a:schemeClr val="tx1"/>
          </a:solidFill>
          <a:latin typeface="Georgia"/>
          <a:ea typeface="ＭＳ Ｐゴシック" pitchFamily="-65" charset="-128"/>
          <a:cs typeface="Georgia"/>
        </a:defRPr>
      </a:lvl1pPr>
      <a:lvl2pPr algn="l" defTabSz="457200" rtl="0" eaLnBrk="1" fontAlgn="base" hangingPunct="1">
        <a:spcBef>
          <a:spcPct val="0"/>
        </a:spcBef>
        <a:spcAft>
          <a:spcPct val="0"/>
        </a:spcAft>
        <a:defRPr sz="4400">
          <a:solidFill>
            <a:schemeClr val="tx1"/>
          </a:solidFill>
          <a:latin typeface="Georgia" pitchFamily="-65" charset="0"/>
          <a:ea typeface="ＭＳ Ｐゴシック" pitchFamily="-65" charset="-128"/>
          <a:cs typeface="Georgia" pitchFamily="-65" charset="0"/>
        </a:defRPr>
      </a:lvl2pPr>
      <a:lvl3pPr algn="l" defTabSz="457200" rtl="0" eaLnBrk="1" fontAlgn="base" hangingPunct="1">
        <a:spcBef>
          <a:spcPct val="0"/>
        </a:spcBef>
        <a:spcAft>
          <a:spcPct val="0"/>
        </a:spcAft>
        <a:defRPr sz="4400">
          <a:solidFill>
            <a:schemeClr val="tx1"/>
          </a:solidFill>
          <a:latin typeface="Georgia" pitchFamily="-65" charset="0"/>
          <a:ea typeface="ＭＳ Ｐゴシック" pitchFamily="-65" charset="-128"/>
          <a:cs typeface="Georgia" pitchFamily="-65" charset="0"/>
        </a:defRPr>
      </a:lvl3pPr>
      <a:lvl4pPr algn="l" defTabSz="457200" rtl="0" eaLnBrk="1" fontAlgn="base" hangingPunct="1">
        <a:spcBef>
          <a:spcPct val="0"/>
        </a:spcBef>
        <a:spcAft>
          <a:spcPct val="0"/>
        </a:spcAft>
        <a:defRPr sz="4400">
          <a:solidFill>
            <a:schemeClr val="tx1"/>
          </a:solidFill>
          <a:latin typeface="Georgia" pitchFamily="-65" charset="0"/>
          <a:ea typeface="ＭＳ Ｐゴシック" pitchFamily="-65" charset="-128"/>
          <a:cs typeface="Georgia" pitchFamily="-65" charset="0"/>
        </a:defRPr>
      </a:lvl4pPr>
      <a:lvl5pPr algn="l" defTabSz="457200" rtl="0" eaLnBrk="1" fontAlgn="base" hangingPunct="1">
        <a:spcBef>
          <a:spcPct val="0"/>
        </a:spcBef>
        <a:spcAft>
          <a:spcPct val="0"/>
        </a:spcAft>
        <a:defRPr sz="4400">
          <a:solidFill>
            <a:schemeClr val="tx1"/>
          </a:solidFill>
          <a:latin typeface="Georgia" pitchFamily="-65" charset="0"/>
          <a:ea typeface="ＭＳ Ｐゴシック" pitchFamily="-65" charset="-128"/>
          <a:cs typeface="Georgia" pitchFamily="-65" charset="0"/>
        </a:defRPr>
      </a:lvl5pPr>
      <a:lvl6pPr marL="457200" algn="l" defTabSz="457200" rtl="0" eaLnBrk="1" fontAlgn="base" hangingPunct="1">
        <a:spcBef>
          <a:spcPct val="0"/>
        </a:spcBef>
        <a:spcAft>
          <a:spcPct val="0"/>
        </a:spcAft>
        <a:defRPr sz="4400">
          <a:solidFill>
            <a:schemeClr val="tx1"/>
          </a:solidFill>
          <a:latin typeface="Georgia" pitchFamily="-65" charset="0"/>
          <a:ea typeface="ＭＳ Ｐゴシック" pitchFamily="-65" charset="-128"/>
        </a:defRPr>
      </a:lvl6pPr>
      <a:lvl7pPr marL="914400" algn="l" defTabSz="457200" rtl="0" eaLnBrk="1" fontAlgn="base" hangingPunct="1">
        <a:spcBef>
          <a:spcPct val="0"/>
        </a:spcBef>
        <a:spcAft>
          <a:spcPct val="0"/>
        </a:spcAft>
        <a:defRPr sz="4400">
          <a:solidFill>
            <a:schemeClr val="tx1"/>
          </a:solidFill>
          <a:latin typeface="Georgia" pitchFamily="-65" charset="0"/>
          <a:ea typeface="ＭＳ Ｐゴシック" pitchFamily="-65" charset="-128"/>
        </a:defRPr>
      </a:lvl7pPr>
      <a:lvl8pPr marL="1371600" algn="l" defTabSz="457200" rtl="0" eaLnBrk="1" fontAlgn="base" hangingPunct="1">
        <a:spcBef>
          <a:spcPct val="0"/>
        </a:spcBef>
        <a:spcAft>
          <a:spcPct val="0"/>
        </a:spcAft>
        <a:defRPr sz="4400">
          <a:solidFill>
            <a:schemeClr val="tx1"/>
          </a:solidFill>
          <a:latin typeface="Georgia" pitchFamily="-65" charset="0"/>
          <a:ea typeface="ＭＳ Ｐゴシック" pitchFamily="-65" charset="-128"/>
        </a:defRPr>
      </a:lvl8pPr>
      <a:lvl9pPr marL="1828800" algn="l" defTabSz="457200" rtl="0" eaLnBrk="1" fontAlgn="base" hangingPunct="1">
        <a:spcBef>
          <a:spcPct val="0"/>
        </a:spcBef>
        <a:spcAft>
          <a:spcPct val="0"/>
        </a:spcAft>
        <a:defRPr sz="4400">
          <a:solidFill>
            <a:schemeClr val="tx1"/>
          </a:solidFill>
          <a:latin typeface="Georgia" pitchFamily="-65" charset="0"/>
          <a:ea typeface="ＭＳ Ｐゴシック" pitchFamily="-65"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pitchFamily="-65" charset="-128"/>
          <a:cs typeface="ＭＳ Ｐゴシック" pitchFamily="-65"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pitchFamily="-65"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pitchFamily="-65"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63.xml"/><Relationship Id="rId7" Type="http://schemas.openxmlformats.org/officeDocument/2006/relationships/notesSlide" Target="../notesSlides/notesSlide1.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Layout" Target="../slideLayouts/slideLayout3.xml"/><Relationship Id="rId5" Type="http://schemas.openxmlformats.org/officeDocument/2006/relationships/tags" Target="../tags/tag65.xml"/><Relationship Id="rId4" Type="http://schemas.openxmlformats.org/officeDocument/2006/relationships/tags" Target="../tags/tag64.xml"/></Relationships>
</file>

<file path=ppt/slides/_rels/slide10.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4"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tags" Target="../tags/tag93.xml"/><Relationship Id="rId18" Type="http://schemas.openxmlformats.org/officeDocument/2006/relationships/tags" Target="../tags/tag98.xml"/><Relationship Id="rId26" Type="http://schemas.openxmlformats.org/officeDocument/2006/relationships/image" Target="../media/image13.png"/><Relationship Id="rId3" Type="http://schemas.openxmlformats.org/officeDocument/2006/relationships/tags" Target="../tags/tag83.xml"/><Relationship Id="rId21" Type="http://schemas.openxmlformats.org/officeDocument/2006/relationships/image" Target="../media/image8.png"/><Relationship Id="rId34" Type="http://schemas.openxmlformats.org/officeDocument/2006/relationships/image" Target="../media/image21.png"/><Relationship Id="rId7" Type="http://schemas.openxmlformats.org/officeDocument/2006/relationships/tags" Target="../tags/tag87.xml"/><Relationship Id="rId12" Type="http://schemas.openxmlformats.org/officeDocument/2006/relationships/tags" Target="../tags/tag92.xml"/><Relationship Id="rId17" Type="http://schemas.openxmlformats.org/officeDocument/2006/relationships/tags" Target="../tags/tag97.xml"/><Relationship Id="rId25" Type="http://schemas.openxmlformats.org/officeDocument/2006/relationships/image" Target="../media/image12.png"/><Relationship Id="rId33" Type="http://schemas.openxmlformats.org/officeDocument/2006/relationships/image" Target="../media/image20.png"/><Relationship Id="rId2" Type="http://schemas.openxmlformats.org/officeDocument/2006/relationships/tags" Target="../tags/tag82.xml"/><Relationship Id="rId16" Type="http://schemas.openxmlformats.org/officeDocument/2006/relationships/tags" Target="../tags/tag96.xml"/><Relationship Id="rId20" Type="http://schemas.openxmlformats.org/officeDocument/2006/relationships/notesSlide" Target="../notesSlides/notesSlide4.xml"/><Relationship Id="rId29" Type="http://schemas.openxmlformats.org/officeDocument/2006/relationships/image" Target="../media/image16.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24" Type="http://schemas.openxmlformats.org/officeDocument/2006/relationships/image" Target="../media/image11.png"/><Relationship Id="rId32" Type="http://schemas.openxmlformats.org/officeDocument/2006/relationships/image" Target="../media/image19.png"/><Relationship Id="rId5" Type="http://schemas.openxmlformats.org/officeDocument/2006/relationships/tags" Target="../tags/tag85.xml"/><Relationship Id="rId15" Type="http://schemas.openxmlformats.org/officeDocument/2006/relationships/tags" Target="../tags/tag95.xml"/><Relationship Id="rId23" Type="http://schemas.openxmlformats.org/officeDocument/2006/relationships/image" Target="../media/image10.png"/><Relationship Id="rId28" Type="http://schemas.openxmlformats.org/officeDocument/2006/relationships/image" Target="../media/image15.png"/><Relationship Id="rId10" Type="http://schemas.openxmlformats.org/officeDocument/2006/relationships/tags" Target="../tags/tag90.xml"/><Relationship Id="rId19" Type="http://schemas.openxmlformats.org/officeDocument/2006/relationships/slideLayout" Target="../slideLayouts/slideLayout3.xml"/><Relationship Id="rId31" Type="http://schemas.openxmlformats.org/officeDocument/2006/relationships/image" Target="../media/image18.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tags" Target="../tags/tag94.xml"/><Relationship Id="rId22" Type="http://schemas.openxmlformats.org/officeDocument/2006/relationships/image" Target="../media/image9.png"/><Relationship Id="rId27" Type="http://schemas.openxmlformats.org/officeDocument/2006/relationships/image" Target="../media/image14.png"/><Relationship Id="rId30" Type="http://schemas.openxmlformats.org/officeDocument/2006/relationships/image" Target="../media/image17.png"/><Relationship Id="rId35"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 Id="rId4"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4"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image" Target="../media/image23.png"/><Relationship Id="rId4"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notesSlide" Target="../notesSlides/notesSlide2.xml"/><Relationship Id="rId4"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notesSlide" Target="../notesSlides/notesSlide6.xml"/><Relationship Id="rId4"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tags" Target="../tags/tag122.xml"/><Relationship Id="rId7" Type="http://schemas.openxmlformats.org/officeDocument/2006/relationships/image" Target="../media/image24.jpe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tags" Target="../tags/tag123.xml"/></Relationships>
</file>

<file path=ppt/slides/_rels/slide22.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tags" Target="../tags/tag136.xml"/><Relationship Id="rId18" Type="http://schemas.openxmlformats.org/officeDocument/2006/relationships/image" Target="../media/image25.jpeg"/><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tags" Target="../tags/tag135.xml"/><Relationship Id="rId17" Type="http://schemas.openxmlformats.org/officeDocument/2006/relationships/notesSlide" Target="../notesSlides/notesSlide8.xml"/><Relationship Id="rId2" Type="http://schemas.openxmlformats.org/officeDocument/2006/relationships/tags" Target="../tags/tag125.xml"/><Relationship Id="rId16" Type="http://schemas.openxmlformats.org/officeDocument/2006/relationships/slideLayout" Target="../slideLayouts/slideLayout3.xml"/><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tags" Target="../tags/tag134.xml"/><Relationship Id="rId5" Type="http://schemas.openxmlformats.org/officeDocument/2006/relationships/tags" Target="../tags/tag128.xml"/><Relationship Id="rId15" Type="http://schemas.openxmlformats.org/officeDocument/2006/relationships/tags" Target="../tags/tag138.xml"/><Relationship Id="rId10" Type="http://schemas.openxmlformats.org/officeDocument/2006/relationships/tags" Target="../tags/tag133.xml"/><Relationship Id="rId4" Type="http://schemas.openxmlformats.org/officeDocument/2006/relationships/tags" Target="../tags/tag127.xml"/><Relationship Id="rId9" Type="http://schemas.openxmlformats.org/officeDocument/2006/relationships/tags" Target="../tags/tag132.xml"/><Relationship Id="rId14" Type="http://schemas.openxmlformats.org/officeDocument/2006/relationships/tags" Target="../tags/tag137.xml"/></Relationships>
</file>

<file path=ppt/slides/_rels/slide23.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144.xml"/><Relationship Id="rId7" Type="http://schemas.openxmlformats.org/officeDocument/2006/relationships/tags" Target="../tags/tag146.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audio" Target="../media/media1.mp3"/><Relationship Id="rId5" Type="http://schemas.microsoft.com/office/2007/relationships/media" Target="../media/media1.mp3"/><Relationship Id="rId10" Type="http://schemas.openxmlformats.org/officeDocument/2006/relationships/image" Target="../media/image27.png"/><Relationship Id="rId4" Type="http://schemas.openxmlformats.org/officeDocument/2006/relationships/tags" Target="../tags/tag145.xml"/><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5" Type="http://schemas.openxmlformats.org/officeDocument/2006/relationships/notesSlide" Target="../notesSlides/notesSlide9.xml"/><Relationship Id="rId4"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5" Type="http://schemas.openxmlformats.org/officeDocument/2006/relationships/notesSlide" Target="../notesSlides/notesSlide10.xml"/><Relationship Id="rId4"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28.png"/><Relationship Id="rId5" Type="http://schemas.openxmlformats.org/officeDocument/2006/relationships/slideLayout" Target="../slideLayouts/slideLayout3.xml"/><Relationship Id="rId4" Type="http://schemas.openxmlformats.org/officeDocument/2006/relationships/tags" Target="../tags/tag15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tags" Target="../tags/tag162.xml"/><Relationship Id="rId7" Type="http://schemas.openxmlformats.org/officeDocument/2006/relationships/image" Target="../media/image33.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tags" Target="../tags/tag163.xml"/></Relationships>
</file>

<file path=ppt/slides/_rels/slide32.xml.rels><?xml version="1.0" encoding="UTF-8" standalone="yes"?>
<Relationships xmlns="http://schemas.openxmlformats.org/package/2006/relationships"><Relationship Id="rId3" Type="http://schemas.openxmlformats.org/officeDocument/2006/relationships/tags" Target="../tags/tag166.xml"/><Relationship Id="rId7" Type="http://schemas.openxmlformats.org/officeDocument/2006/relationships/notesSlide" Target="../notesSlides/notesSlide12.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3.xml"/><Relationship Id="rId5" Type="http://schemas.openxmlformats.org/officeDocument/2006/relationships/tags" Target="../tags/tag168.xml"/><Relationship Id="rId4" Type="http://schemas.openxmlformats.org/officeDocument/2006/relationships/tags" Target="../tags/tag167.xml"/></Relationships>
</file>

<file path=ppt/slides/_rels/slide33.xml.rels><?xml version="1.0" encoding="UTF-8" standalone="yes"?>
<Relationships xmlns="http://schemas.openxmlformats.org/package/2006/relationships"><Relationship Id="rId8" Type="http://schemas.openxmlformats.org/officeDocument/2006/relationships/tags" Target="../tags/tag176.xml"/><Relationship Id="rId13" Type="http://schemas.openxmlformats.org/officeDocument/2006/relationships/tags" Target="../tags/tag181.xml"/><Relationship Id="rId18" Type="http://schemas.openxmlformats.org/officeDocument/2006/relationships/tags" Target="../tags/tag186.xml"/><Relationship Id="rId3" Type="http://schemas.openxmlformats.org/officeDocument/2006/relationships/tags" Target="../tags/tag171.xml"/><Relationship Id="rId21" Type="http://schemas.openxmlformats.org/officeDocument/2006/relationships/tags" Target="../tags/tag189.xml"/><Relationship Id="rId7" Type="http://schemas.openxmlformats.org/officeDocument/2006/relationships/tags" Target="../tags/tag175.xml"/><Relationship Id="rId12" Type="http://schemas.openxmlformats.org/officeDocument/2006/relationships/tags" Target="../tags/tag180.xml"/><Relationship Id="rId17" Type="http://schemas.openxmlformats.org/officeDocument/2006/relationships/tags" Target="../tags/tag185.xml"/><Relationship Id="rId25" Type="http://schemas.openxmlformats.org/officeDocument/2006/relationships/image" Target="../media/image34.png"/><Relationship Id="rId2" Type="http://schemas.openxmlformats.org/officeDocument/2006/relationships/tags" Target="../tags/tag170.xml"/><Relationship Id="rId16" Type="http://schemas.openxmlformats.org/officeDocument/2006/relationships/tags" Target="../tags/tag184.xml"/><Relationship Id="rId20" Type="http://schemas.openxmlformats.org/officeDocument/2006/relationships/tags" Target="../tags/tag188.xml"/><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tags" Target="../tags/tag179.xml"/><Relationship Id="rId24" Type="http://schemas.openxmlformats.org/officeDocument/2006/relationships/notesSlide" Target="../notesSlides/notesSlide13.xml"/><Relationship Id="rId5" Type="http://schemas.openxmlformats.org/officeDocument/2006/relationships/tags" Target="../tags/tag173.xml"/><Relationship Id="rId15" Type="http://schemas.openxmlformats.org/officeDocument/2006/relationships/tags" Target="../tags/tag183.xml"/><Relationship Id="rId23" Type="http://schemas.openxmlformats.org/officeDocument/2006/relationships/slideLayout" Target="../slideLayouts/slideLayout3.xml"/><Relationship Id="rId10" Type="http://schemas.openxmlformats.org/officeDocument/2006/relationships/tags" Target="../tags/tag178.xml"/><Relationship Id="rId19" Type="http://schemas.openxmlformats.org/officeDocument/2006/relationships/tags" Target="../tags/tag187.xml"/><Relationship Id="rId4" Type="http://schemas.openxmlformats.org/officeDocument/2006/relationships/tags" Target="../tags/tag172.xml"/><Relationship Id="rId9" Type="http://schemas.openxmlformats.org/officeDocument/2006/relationships/tags" Target="../tags/tag177.xml"/><Relationship Id="rId14" Type="http://schemas.openxmlformats.org/officeDocument/2006/relationships/tags" Target="../tags/tag182.xml"/><Relationship Id="rId22" Type="http://schemas.openxmlformats.org/officeDocument/2006/relationships/tags" Target="../tags/tag190.xml"/></Relationships>
</file>

<file path=ppt/slides/_rels/slide34.xml.rels><?xml version="1.0" encoding="UTF-8" standalone="yes"?>
<Relationships xmlns="http://schemas.openxmlformats.org/package/2006/relationships"><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image" Target="../media/image35.png"/><Relationship Id="rId5" Type="http://schemas.openxmlformats.org/officeDocument/2006/relationships/slideLayout" Target="../slideLayouts/slideLayout3.xml"/><Relationship Id="rId4" Type="http://schemas.openxmlformats.org/officeDocument/2006/relationships/tags" Target="../tags/tag194.xml"/></Relationships>
</file>

<file path=ppt/slides/_rels/slide35.xml.rels><?xml version="1.0" encoding="UTF-8" standalone="yes"?>
<Relationships xmlns="http://schemas.openxmlformats.org/package/2006/relationships"><Relationship Id="rId8" Type="http://schemas.openxmlformats.org/officeDocument/2006/relationships/tags" Target="../tags/tag202.xml"/><Relationship Id="rId13" Type="http://schemas.openxmlformats.org/officeDocument/2006/relationships/tags" Target="../tags/tag207.xml"/><Relationship Id="rId18" Type="http://schemas.openxmlformats.org/officeDocument/2006/relationships/tags" Target="../tags/tag212.xml"/><Relationship Id="rId26" Type="http://schemas.openxmlformats.org/officeDocument/2006/relationships/tags" Target="../tags/tag220.xml"/><Relationship Id="rId3" Type="http://schemas.openxmlformats.org/officeDocument/2006/relationships/tags" Target="../tags/tag197.xml"/><Relationship Id="rId21" Type="http://schemas.openxmlformats.org/officeDocument/2006/relationships/tags" Target="../tags/tag215.xml"/><Relationship Id="rId7" Type="http://schemas.openxmlformats.org/officeDocument/2006/relationships/tags" Target="../tags/tag201.xml"/><Relationship Id="rId12" Type="http://schemas.openxmlformats.org/officeDocument/2006/relationships/tags" Target="../tags/tag206.xml"/><Relationship Id="rId17" Type="http://schemas.openxmlformats.org/officeDocument/2006/relationships/tags" Target="../tags/tag211.xml"/><Relationship Id="rId25" Type="http://schemas.openxmlformats.org/officeDocument/2006/relationships/tags" Target="../tags/tag219.xml"/><Relationship Id="rId2" Type="http://schemas.openxmlformats.org/officeDocument/2006/relationships/tags" Target="../tags/tag196.xml"/><Relationship Id="rId16" Type="http://schemas.openxmlformats.org/officeDocument/2006/relationships/tags" Target="../tags/tag210.xml"/><Relationship Id="rId20" Type="http://schemas.openxmlformats.org/officeDocument/2006/relationships/tags" Target="../tags/tag214.xml"/><Relationship Id="rId29" Type="http://schemas.openxmlformats.org/officeDocument/2006/relationships/tags" Target="../tags/tag223.xml"/><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tags" Target="../tags/tag205.xml"/><Relationship Id="rId24" Type="http://schemas.openxmlformats.org/officeDocument/2006/relationships/tags" Target="../tags/tag218.xml"/><Relationship Id="rId5" Type="http://schemas.openxmlformats.org/officeDocument/2006/relationships/tags" Target="../tags/tag199.xml"/><Relationship Id="rId15" Type="http://schemas.openxmlformats.org/officeDocument/2006/relationships/tags" Target="../tags/tag209.xml"/><Relationship Id="rId23" Type="http://schemas.openxmlformats.org/officeDocument/2006/relationships/tags" Target="../tags/tag217.xml"/><Relationship Id="rId28" Type="http://schemas.openxmlformats.org/officeDocument/2006/relationships/tags" Target="../tags/tag222.xml"/><Relationship Id="rId10" Type="http://schemas.openxmlformats.org/officeDocument/2006/relationships/tags" Target="../tags/tag204.xml"/><Relationship Id="rId19" Type="http://schemas.openxmlformats.org/officeDocument/2006/relationships/tags" Target="../tags/tag213.xml"/><Relationship Id="rId4" Type="http://schemas.openxmlformats.org/officeDocument/2006/relationships/tags" Target="../tags/tag198.xml"/><Relationship Id="rId9" Type="http://schemas.openxmlformats.org/officeDocument/2006/relationships/tags" Target="../tags/tag203.xml"/><Relationship Id="rId14" Type="http://schemas.openxmlformats.org/officeDocument/2006/relationships/tags" Target="../tags/tag208.xml"/><Relationship Id="rId22" Type="http://schemas.openxmlformats.org/officeDocument/2006/relationships/tags" Target="../tags/tag216.xml"/><Relationship Id="rId27" Type="http://schemas.openxmlformats.org/officeDocument/2006/relationships/tags" Target="../tags/tag221.xml"/><Relationship Id="rId30"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 Id="rId5" Type="http://schemas.openxmlformats.org/officeDocument/2006/relationships/notesSlide" Target="../notesSlides/notesSlide14.xml"/><Relationship Id="rId4"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tags" Target="../tags/tag227.xml"/><Relationship Id="rId5" Type="http://schemas.openxmlformats.org/officeDocument/2006/relationships/slideLayout" Target="../slideLayouts/slideLayout4.xml"/><Relationship Id="rId4" Type="http://schemas.openxmlformats.org/officeDocument/2006/relationships/tags" Target="../tags/tag230.xml"/></Relationships>
</file>

<file path=ppt/slides/_rels/slide38.xml.rels><?xml version="1.0" encoding="UTF-8" standalone="yes"?>
<Relationships xmlns="http://schemas.openxmlformats.org/package/2006/relationships"><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 Id="rId4"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tags" Target="../tags/tag236.xml"/><Relationship Id="rId2" Type="http://schemas.openxmlformats.org/officeDocument/2006/relationships/tags" Target="../tags/tag235.xml"/><Relationship Id="rId1" Type="http://schemas.openxmlformats.org/officeDocument/2006/relationships/tags" Target="../tags/tag234.xml"/><Relationship Id="rId5" Type="http://schemas.openxmlformats.org/officeDocument/2006/relationships/notesSlide" Target="../notesSlides/notesSlide15.xml"/><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 Id="rId4"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tags" Target="../tags/tag242.xml"/><Relationship Id="rId2" Type="http://schemas.openxmlformats.org/officeDocument/2006/relationships/tags" Target="../tags/tag241.xml"/><Relationship Id="rId1" Type="http://schemas.openxmlformats.org/officeDocument/2006/relationships/tags" Target="../tags/tag240.xml"/><Relationship Id="rId4"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245.xml"/><Relationship Id="rId7" Type="http://schemas.openxmlformats.org/officeDocument/2006/relationships/image" Target="../media/image36.png"/><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slideLayout" Target="../slideLayouts/slideLayout3.xml"/><Relationship Id="rId5" Type="http://schemas.openxmlformats.org/officeDocument/2006/relationships/tags" Target="../tags/tag247.xml"/><Relationship Id="rId4" Type="http://schemas.openxmlformats.org/officeDocument/2006/relationships/tags" Target="../tags/tag246.xml"/></Relationships>
</file>

<file path=ppt/slides/_rels/slide4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250.xml"/><Relationship Id="rId7" Type="http://schemas.openxmlformats.org/officeDocument/2006/relationships/image" Target="../media/image38.png"/><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slideLayout" Target="../slideLayouts/slideLayout3.xml"/><Relationship Id="rId5" Type="http://schemas.openxmlformats.org/officeDocument/2006/relationships/tags" Target="../tags/tag252.xml"/><Relationship Id="rId4" Type="http://schemas.openxmlformats.org/officeDocument/2006/relationships/tags" Target="../tags/tag251.xml"/></Relationships>
</file>

<file path=ppt/slides/_rels/slide44.xml.rels><?xml version="1.0" encoding="UTF-8" standalone="yes"?>
<Relationships xmlns="http://schemas.openxmlformats.org/package/2006/relationships"><Relationship Id="rId3" Type="http://schemas.openxmlformats.org/officeDocument/2006/relationships/tags" Target="../tags/tag255.xml"/><Relationship Id="rId7" Type="http://schemas.openxmlformats.org/officeDocument/2006/relationships/image" Target="../media/image40.png"/><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hyperlink" Target="../../EWS/Tek100bilder2.ppt#-1,9,CD" TargetMode="External"/><Relationship Id="rId5" Type="http://schemas.openxmlformats.org/officeDocument/2006/relationships/slideLayout" Target="../slideLayouts/slideLayout3.xml"/><Relationship Id="rId4" Type="http://schemas.openxmlformats.org/officeDocument/2006/relationships/tags" Target="../tags/tag256.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tags" Target="../tags/tag257.xml"/><Relationship Id="rId6" Type="http://schemas.openxmlformats.org/officeDocument/2006/relationships/image" Target="../media/image42.png"/><Relationship Id="rId5" Type="http://schemas.openxmlformats.org/officeDocument/2006/relationships/slideLayout" Target="../slideLayouts/slideLayout3.xml"/><Relationship Id="rId4" Type="http://schemas.openxmlformats.org/officeDocument/2006/relationships/tags" Target="../tags/tag260.xml"/></Relationships>
</file>

<file path=ppt/slides/_rels/slide47.xml.rels><?xml version="1.0" encoding="UTF-8" standalone="yes"?>
<Relationships xmlns="http://schemas.openxmlformats.org/package/2006/relationships"><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tags" Target="../tags/tag261.xml"/><Relationship Id="rId5" Type="http://schemas.openxmlformats.org/officeDocument/2006/relationships/notesSlide" Target="../notesSlides/notesSlide16.xml"/><Relationship Id="rId4"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tags" Target="../tags/tag264.xml"/><Relationship Id="rId5" Type="http://schemas.openxmlformats.org/officeDocument/2006/relationships/notesSlide" Target="../notesSlides/notesSlide17.xml"/><Relationship Id="rId4"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 Id="rId5" Type="http://schemas.openxmlformats.org/officeDocument/2006/relationships/image" Target="../media/image43.png"/><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notesSlide" Target="../notesSlides/notesSlide3.xml"/><Relationship Id="rId4"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tags" Target="../tags/tag272.xml"/><Relationship Id="rId2" Type="http://schemas.openxmlformats.org/officeDocument/2006/relationships/tags" Target="../tags/tag271.xml"/><Relationship Id="rId1" Type="http://schemas.openxmlformats.org/officeDocument/2006/relationships/tags" Target="../tags/tag270.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tags" Target="../tags/tag275.xml"/><Relationship Id="rId2" Type="http://schemas.openxmlformats.org/officeDocument/2006/relationships/tags" Target="../tags/tag274.xml"/><Relationship Id="rId1" Type="http://schemas.openxmlformats.org/officeDocument/2006/relationships/tags" Target="../tags/tag273.xml"/><Relationship Id="rId4"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278.xml"/><Relationship Id="rId7" Type="http://schemas.openxmlformats.org/officeDocument/2006/relationships/notesSlide" Target="../notesSlides/notesSlide18.xml"/><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slideLayout" Target="../slideLayouts/slideLayout3.xml"/><Relationship Id="rId5" Type="http://schemas.openxmlformats.org/officeDocument/2006/relationships/tags" Target="../tags/tag280.xml"/><Relationship Id="rId4" Type="http://schemas.openxmlformats.org/officeDocument/2006/relationships/tags" Target="../tags/tag279.xml"/><Relationship Id="rId9" Type="http://schemas.openxmlformats.org/officeDocument/2006/relationships/image" Target="../media/image45.png"/></Relationships>
</file>

<file path=ppt/slides/_rels/slide53.xml.rels><?xml version="1.0" encoding="UTF-8" standalone="yes"?>
<Relationships xmlns="http://schemas.openxmlformats.org/package/2006/relationships"><Relationship Id="rId8" Type="http://schemas.openxmlformats.org/officeDocument/2006/relationships/hyperlink" Target="../../../../fag0405/fag0304/fag/1TK100/Bekkestua/notater/Tek100bilder.ppt#-1,5,Ingen lysbildetittel" TargetMode="External"/><Relationship Id="rId3" Type="http://schemas.openxmlformats.org/officeDocument/2006/relationships/tags" Target="../tags/tag283.xml"/><Relationship Id="rId7" Type="http://schemas.openxmlformats.org/officeDocument/2006/relationships/notesSlide" Target="../notesSlides/notesSlide19.xml"/><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slideLayout" Target="../slideLayouts/slideLayout3.xml"/><Relationship Id="rId5" Type="http://schemas.openxmlformats.org/officeDocument/2006/relationships/tags" Target="../tags/tag285.xml"/><Relationship Id="rId10" Type="http://schemas.openxmlformats.org/officeDocument/2006/relationships/image" Target="../media/image47.png"/><Relationship Id="rId4" Type="http://schemas.openxmlformats.org/officeDocument/2006/relationships/tags" Target="../tags/tag284.xml"/><Relationship Id="rId9"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tags" Target="../tags/tag288.xml"/><Relationship Id="rId7" Type="http://schemas.openxmlformats.org/officeDocument/2006/relationships/image" Target="../media/image48.png"/><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notesSlide" Target="../notesSlides/notesSlide20.xml"/><Relationship Id="rId5" Type="http://schemas.openxmlformats.org/officeDocument/2006/relationships/slideLayout" Target="../slideLayouts/slideLayout3.xml"/><Relationship Id="rId4" Type="http://schemas.openxmlformats.org/officeDocument/2006/relationships/tags" Target="../tags/tag289.xml"/></Relationships>
</file>

<file path=ppt/slides/_rels/slide55.xml.rels><?xml version="1.0" encoding="UTF-8" standalone="yes"?>
<Relationships xmlns="http://schemas.openxmlformats.org/package/2006/relationships"><Relationship Id="rId3" Type="http://schemas.openxmlformats.org/officeDocument/2006/relationships/tags" Target="../tags/tag292.xml"/><Relationship Id="rId7" Type="http://schemas.openxmlformats.org/officeDocument/2006/relationships/image" Target="../media/image49.png"/><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notesSlide" Target="../notesSlides/notesSlide21.xml"/><Relationship Id="rId5" Type="http://schemas.openxmlformats.org/officeDocument/2006/relationships/slideLayout" Target="../slideLayouts/slideLayout3.xml"/><Relationship Id="rId4" Type="http://schemas.openxmlformats.org/officeDocument/2006/relationships/tags" Target="../tags/tag293.xml"/></Relationships>
</file>

<file path=ppt/slides/_rels/slide56.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tags" Target="../tags/tag294.xml"/><Relationship Id="rId4"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tags" Target="../tags/tag304.xml"/><Relationship Id="rId13" Type="http://schemas.openxmlformats.org/officeDocument/2006/relationships/image" Target="../media/image51.png"/><Relationship Id="rId3" Type="http://schemas.openxmlformats.org/officeDocument/2006/relationships/tags" Target="../tags/tag299.xml"/><Relationship Id="rId7" Type="http://schemas.openxmlformats.org/officeDocument/2006/relationships/tags" Target="../tags/tag303.xml"/><Relationship Id="rId12" Type="http://schemas.openxmlformats.org/officeDocument/2006/relationships/image" Target="../media/image50.png"/><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tags" Target="../tags/tag302.xml"/><Relationship Id="rId11" Type="http://schemas.openxmlformats.org/officeDocument/2006/relationships/notesSlide" Target="../notesSlides/notesSlide22.xml"/><Relationship Id="rId5" Type="http://schemas.openxmlformats.org/officeDocument/2006/relationships/tags" Target="../tags/tag301.xml"/><Relationship Id="rId10" Type="http://schemas.openxmlformats.org/officeDocument/2006/relationships/slideLayout" Target="../slideLayouts/slideLayout3.xml"/><Relationship Id="rId4" Type="http://schemas.openxmlformats.org/officeDocument/2006/relationships/tags" Target="../tags/tag300.xml"/><Relationship Id="rId9" Type="http://schemas.openxmlformats.org/officeDocument/2006/relationships/tags" Target="../tags/tag305.xml"/><Relationship Id="rId14"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308.xml"/><Relationship Id="rId7" Type="http://schemas.openxmlformats.org/officeDocument/2006/relationships/slideLayout" Target="../slideLayouts/slideLayout3.xml"/><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tags" Target="../tags/tag311.xml"/><Relationship Id="rId5" Type="http://schemas.openxmlformats.org/officeDocument/2006/relationships/tags" Target="../tags/tag310.xml"/><Relationship Id="rId10" Type="http://schemas.openxmlformats.org/officeDocument/2006/relationships/image" Target="../media/image54.png"/><Relationship Id="rId4" Type="http://schemas.openxmlformats.org/officeDocument/2006/relationships/tags" Target="../tags/tag309.xml"/><Relationship Id="rId9"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tags" Target="../tags/tag314.xml"/><Relationship Id="rId7" Type="http://schemas.openxmlformats.org/officeDocument/2006/relationships/image" Target="../media/image55.png"/><Relationship Id="rId2" Type="http://schemas.openxmlformats.org/officeDocument/2006/relationships/tags" Target="../tags/tag313.xml"/><Relationship Id="rId1" Type="http://schemas.openxmlformats.org/officeDocument/2006/relationships/tags" Target="../tags/tag312.xml"/><Relationship Id="rId6" Type="http://schemas.openxmlformats.org/officeDocument/2006/relationships/notesSlide" Target="../notesSlides/notesSlide24.xml"/><Relationship Id="rId5" Type="http://schemas.openxmlformats.org/officeDocument/2006/relationships/slideLayout" Target="../slideLayouts/slideLayout3.xml"/><Relationship Id="rId4" Type="http://schemas.openxmlformats.org/officeDocument/2006/relationships/tags" Target="../tags/tag315.xml"/></Relationships>
</file>

<file path=ppt/slides/_rels/slide61.xml.rels><?xml version="1.0" encoding="UTF-8" standalone="yes"?>
<Relationships xmlns="http://schemas.openxmlformats.org/package/2006/relationships"><Relationship Id="rId3" Type="http://schemas.openxmlformats.org/officeDocument/2006/relationships/tags" Target="../tags/tag318.xml"/><Relationship Id="rId7" Type="http://schemas.openxmlformats.org/officeDocument/2006/relationships/image" Target="../media/image56.png"/><Relationship Id="rId2" Type="http://schemas.openxmlformats.org/officeDocument/2006/relationships/tags" Target="../tags/tag317.xml"/><Relationship Id="rId1" Type="http://schemas.openxmlformats.org/officeDocument/2006/relationships/tags" Target="../tags/tag316.xml"/><Relationship Id="rId6" Type="http://schemas.openxmlformats.org/officeDocument/2006/relationships/notesSlide" Target="../notesSlides/notesSlide25.xml"/><Relationship Id="rId5" Type="http://schemas.openxmlformats.org/officeDocument/2006/relationships/slideLayout" Target="../slideLayouts/slideLayout3.xml"/><Relationship Id="rId4" Type="http://schemas.openxmlformats.org/officeDocument/2006/relationships/tags" Target="../tags/tag319.xml"/></Relationships>
</file>

<file path=ppt/slides/_rels/slide6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322.xml"/><Relationship Id="rId7" Type="http://schemas.openxmlformats.org/officeDocument/2006/relationships/notesSlide" Target="../notesSlides/notesSlide26.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slideLayout" Target="../slideLayouts/slideLayout3.xml"/><Relationship Id="rId5" Type="http://schemas.openxmlformats.org/officeDocument/2006/relationships/tags" Target="../tags/tag324.xml"/><Relationship Id="rId4" Type="http://schemas.openxmlformats.org/officeDocument/2006/relationships/tags" Target="../tags/tag323.xml"/><Relationship Id="rId9"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tags" Target="../tags/tag327.xml"/><Relationship Id="rId2" Type="http://schemas.openxmlformats.org/officeDocument/2006/relationships/tags" Target="../tags/tag326.xml"/><Relationship Id="rId1" Type="http://schemas.openxmlformats.org/officeDocument/2006/relationships/tags" Target="../tags/tag325.xml"/><Relationship Id="rId5" Type="http://schemas.openxmlformats.org/officeDocument/2006/relationships/notesSlide" Target="../notesSlides/notesSlide27.xml"/><Relationship Id="rId4"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tags" Target="../tags/tag330.xml"/><Relationship Id="rId2" Type="http://schemas.openxmlformats.org/officeDocument/2006/relationships/tags" Target="../tags/tag329.xml"/><Relationship Id="rId1" Type="http://schemas.openxmlformats.org/officeDocument/2006/relationships/tags" Target="../tags/tag328.xml"/><Relationship Id="rId5" Type="http://schemas.openxmlformats.org/officeDocument/2006/relationships/notesSlide" Target="../notesSlides/notesSlide28.xml"/><Relationship Id="rId4"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tags" Target="../tags/tag333.xml"/><Relationship Id="rId2" Type="http://schemas.openxmlformats.org/officeDocument/2006/relationships/tags" Target="../tags/tag332.xml"/><Relationship Id="rId1" Type="http://schemas.openxmlformats.org/officeDocument/2006/relationships/tags" Target="../tags/tag331.xml"/><Relationship Id="rId5" Type="http://schemas.openxmlformats.org/officeDocument/2006/relationships/notesSlide" Target="../notesSlides/notesSlide29.xml"/><Relationship Id="rId4"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tags" Target="../tags/tag336.xml"/><Relationship Id="rId2" Type="http://schemas.openxmlformats.org/officeDocument/2006/relationships/tags" Target="../tags/tag335.xml"/><Relationship Id="rId1" Type="http://schemas.openxmlformats.org/officeDocument/2006/relationships/tags" Target="../tags/tag334.xml"/><Relationship Id="rId6" Type="http://schemas.openxmlformats.org/officeDocument/2006/relationships/image" Target="../media/image59.jpeg"/><Relationship Id="rId5" Type="http://schemas.openxmlformats.org/officeDocument/2006/relationships/slideLayout" Target="../slideLayouts/slideLayout3.xml"/><Relationship Id="rId4" Type="http://schemas.openxmlformats.org/officeDocument/2006/relationships/tags" Target="../tags/tag337.xml"/></Relationships>
</file>

<file path=ppt/slides/_rels/slide67.xml.rels><?xml version="1.0" encoding="UTF-8" standalone="yes"?>
<Relationships xmlns="http://schemas.openxmlformats.org/package/2006/relationships"><Relationship Id="rId3" Type="http://schemas.openxmlformats.org/officeDocument/2006/relationships/tags" Target="../tags/tag340.xml"/><Relationship Id="rId2" Type="http://schemas.openxmlformats.org/officeDocument/2006/relationships/tags" Target="../tags/tag339.xml"/><Relationship Id="rId1" Type="http://schemas.openxmlformats.org/officeDocument/2006/relationships/tags" Target="../tags/tag338.xml"/><Relationship Id="rId4"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tags" Target="../tags/tag341.xml"/><Relationship Id="rId4"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tags" Target="../tags/tag344.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tags" Target="../tags/tag347.xml"/><Relationship Id="rId5" Type="http://schemas.openxmlformats.org/officeDocument/2006/relationships/hyperlink" Target="http://archive.computerhistory.org/projects/chess/related_materials/text/2-0%20and%202-1.Programming_a_computer_for_playing_chess.shannon/2-0%20and%202-1.Programming_a_computer_for_playing_chess.shannon.062303002.pdf" TargetMode="External"/><Relationship Id="rId4"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tags" Target="../tags/tag352.xml"/><Relationship Id="rId2" Type="http://schemas.openxmlformats.org/officeDocument/2006/relationships/tags" Target="../tags/tag351.xml"/><Relationship Id="rId1" Type="http://schemas.openxmlformats.org/officeDocument/2006/relationships/tags" Target="../tags/tag350.xml"/><Relationship Id="rId4"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tags" Target="../tags/tag355.xml"/><Relationship Id="rId2" Type="http://schemas.openxmlformats.org/officeDocument/2006/relationships/tags" Target="../tags/tag354.xml"/><Relationship Id="rId1" Type="http://schemas.openxmlformats.org/officeDocument/2006/relationships/tags" Target="../tags/tag353.xml"/><Relationship Id="rId5" Type="http://schemas.openxmlformats.org/officeDocument/2006/relationships/notesSlide" Target="../notesSlides/notesSlide31.xml"/><Relationship Id="rId4"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tags" Target="../tags/tag358.xml"/><Relationship Id="rId2" Type="http://schemas.openxmlformats.org/officeDocument/2006/relationships/tags" Target="../tags/tag357.xml"/><Relationship Id="rId1" Type="http://schemas.openxmlformats.org/officeDocument/2006/relationships/tags" Target="../tags/tag356.xml"/><Relationship Id="rId4"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tags" Target="../tags/tag361.xml"/><Relationship Id="rId2" Type="http://schemas.openxmlformats.org/officeDocument/2006/relationships/tags" Target="../tags/tag360.xml"/><Relationship Id="rId1" Type="http://schemas.openxmlformats.org/officeDocument/2006/relationships/tags" Target="../tags/tag359.xml"/><Relationship Id="rId5" Type="http://schemas.openxmlformats.org/officeDocument/2006/relationships/notesSlide" Target="../notesSlides/notesSlide32.xml"/><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5" name="Rectangle 3"/>
          <p:cNvSpPr>
            <a:spLocks noGrp="1" noChangeArrowheads="1"/>
          </p:cNvSpPr>
          <p:nvPr>
            <p:ph idx="1"/>
            <p:custDataLst>
              <p:tags r:id="rId2"/>
            </p:custDataLst>
          </p:nvPr>
        </p:nvSpPr>
        <p:spPr>
          <a:xfrm>
            <a:off x="381000" y="4038600"/>
            <a:ext cx="9194800" cy="1905000"/>
          </a:xfrm>
        </p:spPr>
        <p:txBody>
          <a:bodyPr/>
          <a:lstStyle/>
          <a:p>
            <a:pPr algn="ctr">
              <a:buFontTx/>
              <a:buNone/>
            </a:pPr>
            <a:r>
              <a:rPr lang="nb-NO"/>
              <a:t> </a:t>
            </a:r>
          </a:p>
          <a:p>
            <a:pPr algn="ctr">
              <a:buFontTx/>
              <a:buNone/>
            </a:pPr>
            <a:endParaRPr lang="nb-NO"/>
          </a:p>
        </p:txBody>
      </p:sp>
      <p:pic>
        <p:nvPicPr>
          <p:cNvPr id="2055" name="Picture 4" descr="PC1"/>
          <p:cNvPicPr>
            <a:picLocks noChangeAspect="1" noChangeArrowheads="1"/>
          </p:cNvPicPr>
          <p:nvPr>
            <p:custDataLst>
              <p:tags r:id="rId3"/>
            </p:custDataLst>
          </p:nvPr>
        </p:nvPicPr>
        <p:blipFill>
          <a:blip r:embed="rId8" cstate="print"/>
          <a:srcRect/>
          <a:stretch>
            <a:fillRect/>
          </a:stretch>
        </p:blipFill>
        <p:spPr bwMode="auto">
          <a:xfrm>
            <a:off x="849313" y="1563688"/>
            <a:ext cx="7777162" cy="4346575"/>
          </a:xfrm>
          <a:prstGeom prst="rect">
            <a:avLst/>
          </a:prstGeom>
          <a:noFill/>
          <a:ln w="9525">
            <a:noFill/>
            <a:miter lim="800000"/>
            <a:headEnd/>
            <a:tailEnd/>
          </a:ln>
        </p:spPr>
      </p:pic>
      <p:sp>
        <p:nvSpPr>
          <p:cNvPr id="2056" name="Text Box 5"/>
          <p:cNvSpPr txBox="1">
            <a:spLocks noChangeArrowheads="1"/>
          </p:cNvSpPr>
          <p:nvPr>
            <p:custDataLst>
              <p:tags r:id="rId4"/>
            </p:custDataLst>
          </p:nvPr>
        </p:nvSpPr>
        <p:spPr bwMode="auto">
          <a:xfrm>
            <a:off x="1749425" y="1484784"/>
            <a:ext cx="5976938" cy="5262979"/>
          </a:xfrm>
          <a:prstGeom prst="rect">
            <a:avLst/>
          </a:prstGeom>
          <a:noFill/>
          <a:ln w="9525">
            <a:noFill/>
            <a:miter lim="800000"/>
            <a:headEnd/>
            <a:tailEnd/>
          </a:ln>
        </p:spPr>
        <p:txBody>
          <a:bodyPr>
            <a:spAutoFit/>
          </a:bodyPr>
          <a:lstStyle/>
          <a:p>
            <a:pPr algn="ctr">
              <a:spcBef>
                <a:spcPct val="50000"/>
              </a:spcBef>
              <a:buFontTx/>
              <a:buNone/>
            </a:pPr>
            <a:r>
              <a:rPr lang="nb-NO" sz="9600" b="1" dirty="0">
                <a:latin typeface="Comic Sans MS" pitchFamily="66" charset="0"/>
              </a:rPr>
              <a:t>TK1100</a:t>
            </a:r>
          </a:p>
          <a:p>
            <a:pPr algn="ctr">
              <a:spcBef>
                <a:spcPct val="50000"/>
              </a:spcBef>
              <a:buFontTx/>
              <a:buNone/>
            </a:pPr>
            <a:r>
              <a:rPr lang="nb-NO" sz="6000" b="1" dirty="0">
                <a:latin typeface="Comic Sans MS" pitchFamily="66" charset="0"/>
              </a:rPr>
              <a:t>Digital teknologi</a:t>
            </a:r>
          </a:p>
          <a:p>
            <a:pPr algn="ctr">
              <a:spcBef>
                <a:spcPct val="50000"/>
              </a:spcBef>
              <a:buFontTx/>
              <a:buNone/>
            </a:pPr>
            <a:r>
              <a:rPr lang="nb-NO" sz="6000" b="1" dirty="0">
                <a:latin typeface="Comic Sans MS" pitchFamily="66" charset="0"/>
              </a:rPr>
              <a:t>0’te forelesning</a:t>
            </a:r>
            <a:endParaRPr lang="en-US" sz="6000" b="1" dirty="0">
              <a:latin typeface="Comic Sans MS" pitchFamily="66" charset="0"/>
            </a:endParaRPr>
          </a:p>
        </p:txBody>
      </p:sp>
      <p:sp>
        <p:nvSpPr>
          <p:cNvPr id="2057" name="Text Box 6"/>
          <p:cNvSpPr txBox="1">
            <a:spLocks noChangeArrowheads="1"/>
          </p:cNvSpPr>
          <p:nvPr>
            <p:custDataLst>
              <p:tags r:id="rId5"/>
            </p:custDataLst>
          </p:nvPr>
        </p:nvSpPr>
        <p:spPr bwMode="auto">
          <a:xfrm>
            <a:off x="3347432" y="1014413"/>
            <a:ext cx="4537075" cy="519113"/>
          </a:xfrm>
          <a:prstGeom prst="rect">
            <a:avLst/>
          </a:prstGeom>
          <a:noFill/>
          <a:ln w="9525" algn="ctr">
            <a:noFill/>
            <a:miter lim="800000"/>
            <a:headEnd/>
            <a:tailEnd/>
          </a:ln>
        </p:spPr>
        <p:txBody>
          <a:bodyPr>
            <a:spAutoFit/>
          </a:bodyPr>
          <a:lstStyle/>
          <a:p>
            <a:pPr marL="342900" indent="-342900">
              <a:spcBef>
                <a:spcPct val="50000"/>
              </a:spcBef>
              <a:buFontTx/>
              <a:buNone/>
            </a:pPr>
            <a:r>
              <a:rPr lang="nb-NO"/>
              <a:t>Introduksjon</a:t>
            </a:r>
          </a:p>
        </p:txBody>
      </p:sp>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1</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anim calcmode="lin" valueType="num">
                                      <p:cBhvr additive="base">
                                        <p:cTn id="7" dur="500" fill="hold"/>
                                        <p:tgtEl>
                                          <p:spTgt spid="1003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035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custDataLst>
              <p:tags r:id="rId2"/>
            </p:custDataLst>
          </p:nvPr>
        </p:nvSpPr>
        <p:spPr/>
        <p:txBody>
          <a:bodyPr/>
          <a:lstStyle/>
          <a:p>
            <a:r>
              <a:rPr lang="nb-NO" dirty="0" err="1"/>
              <a:t>Komptansesmål</a:t>
            </a:r>
            <a:endParaRPr lang="nb-NO" dirty="0"/>
          </a:p>
        </p:txBody>
      </p:sp>
      <p:sp>
        <p:nvSpPr>
          <p:cNvPr id="8" name="Text Placeholder 7"/>
          <p:cNvSpPr>
            <a:spLocks noGrp="1"/>
          </p:cNvSpPr>
          <p:nvPr>
            <p:ph type="body" idx="1"/>
            <p:custDataLst>
              <p:tags r:id="rId3"/>
            </p:custDataLst>
          </p:nvPr>
        </p:nvSpPr>
        <p:spPr/>
        <p:txBody>
          <a:bodyPr/>
          <a:lstStyle/>
          <a:p>
            <a:endParaRPr lang="nb-NO"/>
          </a:p>
        </p:txBody>
      </p:sp>
      <p:sp>
        <p:nvSpPr>
          <p:cNvPr id="3" name="Slide Number Placeholder 2"/>
          <p:cNvSpPr>
            <a:spLocks noGrp="1"/>
          </p:cNvSpPr>
          <p:nvPr>
            <p:ph type="sldNum" sz="quarter" idx="12"/>
          </p:nvPr>
        </p:nvSpPr>
        <p:spPr/>
        <p:txBody>
          <a:bodyPr/>
          <a:lstStyle/>
          <a:p>
            <a:pPr>
              <a:buFontTx/>
              <a:buNone/>
              <a:defRPr/>
            </a:pPr>
            <a:fld id="{14E1EE19-6ACC-40B0-8BA0-67E237E80199}" type="slidenum">
              <a:rPr lang="en-US" smtClean="0"/>
              <a:pPr>
                <a:buFontTx/>
                <a:buNone/>
                <a:defRPr/>
              </a:pPr>
              <a:t>10</a:t>
            </a:fld>
            <a:endParaRPr lang="en-US" dirty="0"/>
          </a:p>
        </p:txBody>
      </p:sp>
    </p:spTree>
    <p:custDataLst>
      <p:tags r:id="rId1"/>
    </p:custDataLst>
    <p:extLst>
      <p:ext uri="{BB962C8B-B14F-4D97-AF65-F5344CB8AC3E}">
        <p14:creationId xmlns:p14="http://schemas.microsoft.com/office/powerpoint/2010/main" val="15658482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nb-NO" dirty="0"/>
              <a:t>TEMA i emnet TK1100</a:t>
            </a:r>
          </a:p>
        </p:txBody>
      </p:sp>
      <p:sp>
        <p:nvSpPr>
          <p:cNvPr id="3" name="Content Placeholder 2"/>
          <p:cNvSpPr>
            <a:spLocks noGrp="1"/>
          </p:cNvSpPr>
          <p:nvPr>
            <p:ph idx="1"/>
            <p:custDataLst>
              <p:tags r:id="rId3"/>
            </p:custDataLst>
          </p:nvPr>
        </p:nvSpPr>
        <p:spPr/>
        <p:txBody>
          <a:bodyPr>
            <a:normAutofit fontScale="85000" lnSpcReduction="10000"/>
          </a:bodyPr>
          <a:lstStyle/>
          <a:p>
            <a:pPr marL="514350" indent="-514350">
              <a:buFont typeface="+mj-lt"/>
              <a:buAutoNum type="arabicPeriod"/>
            </a:pPr>
            <a:r>
              <a:rPr lang="nb-NO" dirty="0"/>
              <a:t>Digital representasjon av data</a:t>
            </a:r>
          </a:p>
          <a:p>
            <a:pPr lvl="1"/>
            <a:r>
              <a:rPr lang="nb-NO" dirty="0"/>
              <a:t>Tall, tekst, lyd, bilder, …</a:t>
            </a:r>
          </a:p>
          <a:p>
            <a:pPr lvl="1"/>
            <a:r>
              <a:rPr lang="nb-NO" dirty="0"/>
              <a:t>primitive datatyper (de maskinvaren støtter direkte: boolsk, heltall og flyttall)</a:t>
            </a:r>
          </a:p>
          <a:p>
            <a:pPr lvl="1"/>
            <a:r>
              <a:rPr lang="nb-NO" dirty="0"/>
              <a:t>Alt annet representeres ved hjelp av de primitive typene og forhåndsdefinerte formater/standarder (= KODING!)</a:t>
            </a:r>
          </a:p>
          <a:p>
            <a:pPr marL="514350" indent="-514350">
              <a:buFont typeface="+mj-lt"/>
              <a:buAutoNum type="arabicPeriod"/>
            </a:pPr>
            <a:r>
              <a:rPr lang="nb-NO" dirty="0"/>
              <a:t>Maskin-arkitektur og –organisering</a:t>
            </a:r>
          </a:p>
          <a:p>
            <a:pPr marL="914400" lvl="1" indent="-514350"/>
            <a:r>
              <a:rPr lang="nb-NO" dirty="0"/>
              <a:t>Oppbyggingen av maskinvaren og gangen i beregningene</a:t>
            </a:r>
          </a:p>
          <a:p>
            <a:pPr marL="514350" indent="-514350">
              <a:buFont typeface="+mj-lt"/>
              <a:buAutoNum type="arabicPeriod"/>
            </a:pPr>
            <a:r>
              <a:rPr lang="nb-NO" dirty="0"/>
              <a:t>Operativsystemet</a:t>
            </a:r>
          </a:p>
          <a:p>
            <a:pPr marL="914400" lvl="1" indent="-514350"/>
            <a:r>
              <a:rPr lang="nb-NO" dirty="0"/>
              <a:t>Hva, hvorfor og hvordan</a:t>
            </a:r>
          </a:p>
          <a:p>
            <a:pPr marL="514350" indent="-514350">
              <a:buFont typeface="+mj-lt"/>
              <a:buAutoNum type="arabicPeriod"/>
            </a:pPr>
            <a:r>
              <a:rPr lang="nb-NO" dirty="0"/>
              <a:t>Internett</a:t>
            </a:r>
          </a:p>
          <a:p>
            <a:pPr marL="914400" lvl="1" indent="-514350"/>
            <a:r>
              <a:rPr lang="nb-NO" dirty="0"/>
              <a:t>Oppbygging og protokoller</a:t>
            </a:r>
          </a:p>
          <a:p>
            <a:endParaRPr lang="nb-NO" dirty="0"/>
          </a:p>
        </p:txBody>
      </p:sp>
      <p:sp>
        <p:nvSpPr>
          <p:cNvPr id="8" name="Slide Number Placeholder 7"/>
          <p:cNvSpPr>
            <a:spLocks noGrp="1"/>
          </p:cNvSpPr>
          <p:nvPr>
            <p:ph type="sldNum" sz="quarter" idx="12"/>
          </p:nvPr>
        </p:nvSpPr>
        <p:spPr/>
        <p:txBody>
          <a:bodyPr/>
          <a:lstStyle/>
          <a:p>
            <a:pPr>
              <a:buFontTx/>
              <a:buNone/>
              <a:defRPr/>
            </a:pPr>
            <a:fld id="{F969C80E-7B21-4AD7-A8A5-9CFE7F16CA24}" type="slidenum">
              <a:rPr lang="en-US" smtClean="0"/>
              <a:pPr>
                <a:buFontTx/>
                <a:buNone/>
                <a:defRPr/>
              </a:pPr>
              <a:t>11</a:t>
            </a:fld>
            <a:endParaRPr lang="en-US" dirty="0"/>
          </a:p>
        </p:txBody>
      </p:sp>
    </p:spTree>
    <p:custDataLst>
      <p:tags r:id="rId1"/>
    </p:custDataLst>
    <p:extLst>
      <p:ext uri="{BB962C8B-B14F-4D97-AF65-F5344CB8AC3E}">
        <p14:creationId xmlns:p14="http://schemas.microsoft.com/office/powerpoint/2010/main" val="34227574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idx="4294967295"/>
          </p:nvPr>
        </p:nvSpPr>
        <p:spPr>
          <a:xfrm>
            <a:off x="1208088" y="188913"/>
            <a:ext cx="7797800" cy="633412"/>
          </a:xfrm>
        </p:spPr>
        <p:txBody>
          <a:bodyPr>
            <a:normAutofit fontScale="90000"/>
          </a:bodyPr>
          <a:lstStyle/>
          <a:p>
            <a:pPr eaLnBrk="1" hangingPunct="1"/>
            <a:r>
              <a:rPr lang="nb-NO" sz="4000">
                <a:latin typeface="Georgia" pitchFamily="18" charset="0"/>
                <a:ea typeface="ＭＳ Ｐゴシック" pitchFamily="34" charset="-128"/>
                <a:cs typeface="Georgia" pitchFamily="18" charset="0"/>
              </a:rPr>
              <a:t>Oversikt over forelesninger</a:t>
            </a:r>
          </a:p>
        </p:txBody>
      </p:sp>
      <p:sp>
        <p:nvSpPr>
          <p:cNvPr id="23554" name="Content Placeholder 2"/>
          <p:cNvSpPr>
            <a:spLocks noGrp="1"/>
          </p:cNvSpPr>
          <p:nvPr>
            <p:ph idx="4294967295"/>
          </p:nvPr>
        </p:nvSpPr>
        <p:spPr/>
        <p:txBody>
          <a:bodyPr>
            <a:normAutofit lnSpcReduction="10000"/>
          </a:bodyPr>
          <a:lstStyle/>
          <a:p>
            <a:pPr eaLnBrk="1" hangingPunct="1">
              <a:lnSpc>
                <a:spcPct val="90000"/>
              </a:lnSpc>
              <a:buFontTx/>
              <a:buChar char="•"/>
            </a:pPr>
            <a:r>
              <a:rPr lang="nb-NO" sz="2400" dirty="0">
                <a:ea typeface="ＭＳ Ｐゴシック" pitchFamily="34" charset="-128"/>
              </a:rPr>
              <a:t>Introduksjon til emnet (28. aug)</a:t>
            </a:r>
          </a:p>
          <a:p>
            <a:pPr eaLnBrk="1" hangingPunct="1">
              <a:lnSpc>
                <a:spcPct val="90000"/>
              </a:lnSpc>
              <a:buFontTx/>
              <a:buChar char="•"/>
            </a:pPr>
            <a:r>
              <a:rPr lang="nb-NO" sz="2400" dirty="0">
                <a:ea typeface="ＭＳ Ｐゴシック" pitchFamily="34" charset="-128"/>
              </a:rPr>
              <a:t>1: Binære data (4. </a:t>
            </a:r>
            <a:r>
              <a:rPr lang="nb-NO" sz="2400" dirty="0" err="1">
                <a:ea typeface="ＭＳ Ｐゴシック" pitchFamily="34" charset="-128"/>
              </a:rPr>
              <a:t>sept</a:t>
            </a:r>
            <a:r>
              <a:rPr lang="nb-NO" sz="2400" dirty="0">
                <a:ea typeface="ＭＳ Ｐゴシック" pitchFamily="34" charset="-128"/>
              </a:rPr>
              <a:t>)</a:t>
            </a:r>
          </a:p>
          <a:p>
            <a:pPr eaLnBrk="1" hangingPunct="1">
              <a:lnSpc>
                <a:spcPct val="90000"/>
              </a:lnSpc>
              <a:buFontTx/>
              <a:buChar char="•"/>
            </a:pPr>
            <a:r>
              <a:rPr lang="nb-NO" sz="2400" dirty="0">
                <a:ea typeface="ＭＳ Ｐゴシック" pitchFamily="34" charset="-128"/>
              </a:rPr>
              <a:t>2: Tegnsett, enkoding og media (11. sept)</a:t>
            </a:r>
          </a:p>
          <a:p>
            <a:pPr eaLnBrk="1" hangingPunct="1">
              <a:lnSpc>
                <a:spcPct val="90000"/>
              </a:lnSpc>
              <a:buFontTx/>
              <a:buChar char="•"/>
            </a:pPr>
            <a:r>
              <a:rPr lang="nb-NO" sz="2400" dirty="0">
                <a:ea typeface="ＭＳ Ｐゴシック" pitchFamily="34" charset="-128"/>
              </a:rPr>
              <a:t>3: Datamaskin arkitektur (18. sept)</a:t>
            </a:r>
          </a:p>
          <a:p>
            <a:pPr eaLnBrk="1" hangingPunct="1">
              <a:lnSpc>
                <a:spcPct val="90000"/>
              </a:lnSpc>
              <a:buFontTx/>
              <a:buChar char="•"/>
            </a:pPr>
            <a:r>
              <a:rPr lang="nb-NO" sz="2400" dirty="0">
                <a:ea typeface="ＭＳ Ｐゴシック" pitchFamily="34" charset="-128"/>
              </a:rPr>
              <a:t>4: Datamaskin oppbygging (25. sept)</a:t>
            </a:r>
          </a:p>
          <a:p>
            <a:pPr eaLnBrk="1" hangingPunct="1">
              <a:lnSpc>
                <a:spcPct val="90000"/>
              </a:lnSpc>
              <a:buFontTx/>
              <a:buChar char="•"/>
            </a:pPr>
            <a:r>
              <a:rPr lang="nb-NO" sz="2400" dirty="0">
                <a:ea typeface="ＭＳ Ｐゴシック" pitchFamily="34" charset="-128"/>
              </a:rPr>
              <a:t>Eksamen del 1 (dato kommer)</a:t>
            </a:r>
          </a:p>
          <a:p>
            <a:pPr eaLnBrk="1" hangingPunct="1">
              <a:lnSpc>
                <a:spcPct val="90000"/>
              </a:lnSpc>
              <a:buFontTx/>
              <a:buChar char="•"/>
            </a:pPr>
            <a:r>
              <a:rPr lang="nb-NO" sz="2400" dirty="0">
                <a:ea typeface="ＭＳ Ｐゴシック" pitchFamily="34" charset="-128"/>
              </a:rPr>
              <a:t>5: Operativsystem (2. </a:t>
            </a:r>
            <a:r>
              <a:rPr lang="nb-NO" sz="2400" dirty="0" err="1">
                <a:ea typeface="ＭＳ Ｐゴシック" pitchFamily="34" charset="-128"/>
              </a:rPr>
              <a:t>okt</a:t>
            </a:r>
            <a:r>
              <a:rPr lang="nb-NO" sz="2400" dirty="0">
                <a:ea typeface="ＭＳ Ｐゴシック" pitchFamily="34" charset="-128"/>
              </a:rPr>
              <a:t>)</a:t>
            </a:r>
          </a:p>
          <a:p>
            <a:pPr eaLnBrk="1" hangingPunct="1">
              <a:lnSpc>
                <a:spcPct val="90000"/>
              </a:lnSpc>
              <a:buFontTx/>
              <a:buChar char="•"/>
            </a:pPr>
            <a:r>
              <a:rPr lang="nb-NO" sz="2400" dirty="0">
                <a:ea typeface="ＭＳ Ｐゴシック" pitchFamily="34" charset="-128"/>
              </a:rPr>
              <a:t>6: World Wide Web (9. okt)</a:t>
            </a:r>
          </a:p>
          <a:p>
            <a:pPr eaLnBrk="1" hangingPunct="1">
              <a:lnSpc>
                <a:spcPct val="90000"/>
              </a:lnSpc>
              <a:buFontTx/>
              <a:buChar char="•"/>
            </a:pPr>
            <a:r>
              <a:rPr lang="nb-NO" sz="2400" dirty="0">
                <a:ea typeface="ＭＳ Ｐゴシック" pitchFamily="34" charset="-128"/>
              </a:rPr>
              <a:t>7: Applikasjonslaget (16. okt)</a:t>
            </a:r>
          </a:p>
          <a:p>
            <a:pPr eaLnBrk="1" hangingPunct="1">
              <a:lnSpc>
                <a:spcPct val="90000"/>
              </a:lnSpc>
              <a:buFontTx/>
              <a:buChar char="•"/>
            </a:pPr>
            <a:r>
              <a:rPr lang="nb-NO" sz="2400" dirty="0">
                <a:ea typeface="ＭＳ Ｐゴシック" pitchFamily="34" charset="-128"/>
              </a:rPr>
              <a:t>8: Transportlaget (23. okt)</a:t>
            </a:r>
          </a:p>
          <a:p>
            <a:pPr eaLnBrk="1" hangingPunct="1">
              <a:lnSpc>
                <a:spcPct val="90000"/>
              </a:lnSpc>
              <a:buFontTx/>
              <a:buChar char="•"/>
            </a:pPr>
            <a:r>
              <a:rPr lang="nb-NO" sz="2400" dirty="0">
                <a:ea typeface="ＭＳ Ｐゴシック" pitchFamily="34" charset="-128"/>
              </a:rPr>
              <a:t>9: Nettverkslaget (30. okt)</a:t>
            </a:r>
          </a:p>
          <a:p>
            <a:pPr eaLnBrk="1" hangingPunct="1">
              <a:lnSpc>
                <a:spcPct val="90000"/>
              </a:lnSpc>
              <a:buFontTx/>
              <a:buChar char="•"/>
            </a:pPr>
            <a:r>
              <a:rPr lang="nb-NO" sz="2400" dirty="0">
                <a:ea typeface="ＭＳ Ｐゴシック" pitchFamily="34" charset="-128"/>
              </a:rPr>
              <a:t>10: Linklaget (6. nov)</a:t>
            </a:r>
          </a:p>
          <a:p>
            <a:pPr eaLnBrk="1" hangingPunct="1">
              <a:lnSpc>
                <a:spcPct val="90000"/>
              </a:lnSpc>
              <a:buFontTx/>
              <a:buChar char="•"/>
            </a:pPr>
            <a:r>
              <a:rPr lang="nb-NO" sz="2400" dirty="0">
                <a:ea typeface="ＭＳ Ｐゴシック" pitchFamily="34" charset="-128"/>
              </a:rPr>
              <a:t>11: Spørretime (26. nov) - Mandag</a:t>
            </a:r>
          </a:p>
          <a:p>
            <a:pPr eaLnBrk="1" hangingPunct="1">
              <a:lnSpc>
                <a:spcPct val="90000"/>
              </a:lnSpc>
              <a:buFontTx/>
              <a:buChar char="•"/>
            </a:pPr>
            <a:r>
              <a:rPr lang="nb-NO" sz="2400" dirty="0">
                <a:ea typeface="ＭＳ Ｐゴシック" pitchFamily="34" charset="-128"/>
              </a:rPr>
              <a:t>Eksamen del 2 (dato kommer)</a:t>
            </a:r>
          </a:p>
        </p:txBody>
      </p:sp>
      <p:sp>
        <p:nvSpPr>
          <p:cNvPr id="23555" name="Slide Number Placeholder 4"/>
          <p:cNvSpPr txBox="1">
            <a:spLocks noGrp="1"/>
          </p:cNvSpPr>
          <p:nvPr/>
        </p:nvSpPr>
        <p:spPr bwMode="auto">
          <a:xfrm>
            <a:off x="8553451" y="6464301"/>
            <a:ext cx="904875" cy="365125"/>
          </a:xfrm>
          <a:prstGeom prst="rect">
            <a:avLst/>
          </a:prstGeom>
          <a:noFill/>
          <a:ln w="9525">
            <a:noFill/>
            <a:miter lim="800000"/>
            <a:headEnd/>
            <a:tailEnd/>
          </a:ln>
        </p:spPr>
        <p:txBody>
          <a:bodyPr anchor="ctr"/>
          <a:lstStyle/>
          <a:p>
            <a:pPr algn="r"/>
            <a:fld id="{1667C2C3-31EC-4100-B427-6F51BC417229}" type="slidenum">
              <a:rPr lang="nb-NO" sz="1400">
                <a:latin typeface="Courier New" pitchFamily="49" charset="0"/>
                <a:cs typeface="Courier New" pitchFamily="49" charset="0"/>
              </a:rPr>
              <a:pPr algn="r"/>
              <a:t>12</a:t>
            </a:fld>
            <a:endParaRPr lang="nb-NO" sz="1400">
              <a:latin typeface="Courier New" pitchFamily="49" charset="0"/>
              <a:cs typeface="Courier New" pitchFamily="49" charset="0"/>
            </a:endParaRPr>
          </a:p>
        </p:txBody>
      </p:sp>
    </p:spTree>
    <p:extLst>
      <p:ext uri="{BB962C8B-B14F-4D97-AF65-F5344CB8AC3E}">
        <p14:creationId xmlns:p14="http://schemas.microsoft.com/office/powerpoint/2010/main" val="3580507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custDataLst>
              <p:tags r:id="rId2"/>
            </p:custDataLst>
          </p:nvPr>
        </p:nvSpPr>
        <p:spPr/>
        <p:txBody>
          <a:bodyPr>
            <a:normAutofit fontScale="90000"/>
          </a:bodyPr>
          <a:lstStyle/>
          <a:p>
            <a:r>
              <a:rPr lang="nb-NO"/>
              <a:t>Forkortelser (bokstavkjeks)</a:t>
            </a:r>
            <a:endParaRPr lang="en-US"/>
          </a:p>
        </p:txBody>
      </p:sp>
      <p:sp>
        <p:nvSpPr>
          <p:cNvPr id="5126" name="Rectangle 3"/>
          <p:cNvSpPr>
            <a:spLocks noGrp="1" noChangeArrowheads="1"/>
          </p:cNvSpPr>
          <p:nvPr>
            <p:ph idx="1"/>
            <p:custDataLst>
              <p:tags r:id="rId3"/>
            </p:custDataLst>
          </p:nvPr>
        </p:nvSpPr>
        <p:spPr>
          <a:xfrm>
            <a:off x="344488" y="1052736"/>
            <a:ext cx="9194800" cy="1008112"/>
          </a:xfrm>
        </p:spPr>
        <p:txBody>
          <a:bodyPr>
            <a:normAutofit fontScale="70000" lnSpcReduction="20000"/>
          </a:bodyPr>
          <a:lstStyle/>
          <a:p>
            <a:r>
              <a:rPr lang="nb-NO" dirty="0"/>
              <a:t>Det er mange forkortelser i data-verdenen!</a:t>
            </a:r>
          </a:p>
          <a:p>
            <a:r>
              <a:rPr lang="nb-NO" dirty="0"/>
              <a:t>Og ofte benyttes samme ord som betegnelse på vidt forskjellige ting!</a:t>
            </a:r>
            <a:endParaRPr lang="en-US" dirty="0"/>
          </a:p>
        </p:txBody>
      </p:sp>
      <p:pic>
        <p:nvPicPr>
          <p:cNvPr id="89092" name="Picture 4"/>
          <p:cNvPicPr>
            <a:picLocks noChangeAspect="1" noChangeArrowheads="1"/>
          </p:cNvPicPr>
          <p:nvPr>
            <p:custDataLst>
              <p:tags r:id="rId4"/>
            </p:custDataLst>
          </p:nvPr>
        </p:nvPicPr>
        <p:blipFill>
          <a:blip r:embed="rId21" cstate="print"/>
          <a:srcRect/>
          <a:stretch>
            <a:fillRect/>
          </a:stretch>
        </p:blipFill>
        <p:spPr bwMode="auto">
          <a:xfrm>
            <a:off x="1136650" y="2852738"/>
            <a:ext cx="1562100" cy="466725"/>
          </a:xfrm>
          <a:prstGeom prst="rect">
            <a:avLst/>
          </a:prstGeom>
          <a:noFill/>
          <a:ln w="9525">
            <a:noFill/>
            <a:miter lim="800000"/>
            <a:headEnd/>
            <a:tailEnd/>
          </a:ln>
        </p:spPr>
      </p:pic>
      <p:pic>
        <p:nvPicPr>
          <p:cNvPr id="89093" name="Picture 5"/>
          <p:cNvPicPr>
            <a:picLocks noChangeAspect="1" noChangeArrowheads="1"/>
          </p:cNvPicPr>
          <p:nvPr>
            <p:custDataLst>
              <p:tags r:id="rId5"/>
            </p:custDataLst>
          </p:nvPr>
        </p:nvPicPr>
        <p:blipFill>
          <a:blip r:embed="rId22" cstate="print"/>
          <a:srcRect/>
          <a:stretch>
            <a:fillRect/>
          </a:stretch>
        </p:blipFill>
        <p:spPr bwMode="auto">
          <a:xfrm>
            <a:off x="1065213" y="4149725"/>
            <a:ext cx="1552575" cy="504825"/>
          </a:xfrm>
          <a:prstGeom prst="rect">
            <a:avLst/>
          </a:prstGeom>
          <a:noFill/>
          <a:ln w="9525">
            <a:noFill/>
            <a:miter lim="800000"/>
            <a:headEnd/>
            <a:tailEnd/>
          </a:ln>
        </p:spPr>
      </p:pic>
      <p:pic>
        <p:nvPicPr>
          <p:cNvPr id="89094" name="Picture 6"/>
          <p:cNvPicPr>
            <a:picLocks noChangeAspect="1" noChangeArrowheads="1"/>
          </p:cNvPicPr>
          <p:nvPr>
            <p:custDataLst>
              <p:tags r:id="rId6"/>
            </p:custDataLst>
          </p:nvPr>
        </p:nvPicPr>
        <p:blipFill>
          <a:blip r:embed="rId23" cstate="print"/>
          <a:srcRect/>
          <a:stretch>
            <a:fillRect/>
          </a:stretch>
        </p:blipFill>
        <p:spPr bwMode="auto">
          <a:xfrm>
            <a:off x="7185025" y="2565400"/>
            <a:ext cx="1990725" cy="447675"/>
          </a:xfrm>
          <a:prstGeom prst="rect">
            <a:avLst/>
          </a:prstGeom>
          <a:noFill/>
          <a:ln w="9525">
            <a:noFill/>
            <a:miter lim="800000"/>
            <a:headEnd/>
            <a:tailEnd/>
          </a:ln>
        </p:spPr>
      </p:pic>
      <p:pic>
        <p:nvPicPr>
          <p:cNvPr id="89095" name="Picture 7"/>
          <p:cNvPicPr>
            <a:picLocks noChangeAspect="1" noChangeArrowheads="1"/>
          </p:cNvPicPr>
          <p:nvPr>
            <p:custDataLst>
              <p:tags r:id="rId7"/>
            </p:custDataLst>
          </p:nvPr>
        </p:nvPicPr>
        <p:blipFill>
          <a:blip r:embed="rId24" cstate="print"/>
          <a:srcRect/>
          <a:stretch>
            <a:fillRect/>
          </a:stretch>
        </p:blipFill>
        <p:spPr bwMode="auto">
          <a:xfrm>
            <a:off x="7258050" y="4652963"/>
            <a:ext cx="1828800" cy="542925"/>
          </a:xfrm>
          <a:prstGeom prst="rect">
            <a:avLst/>
          </a:prstGeom>
          <a:noFill/>
          <a:ln w="9525">
            <a:noFill/>
            <a:miter lim="800000"/>
            <a:headEnd/>
            <a:tailEnd/>
          </a:ln>
        </p:spPr>
      </p:pic>
      <p:pic>
        <p:nvPicPr>
          <p:cNvPr id="89096" name="Picture 8"/>
          <p:cNvPicPr>
            <a:picLocks noChangeAspect="1" noChangeArrowheads="1"/>
          </p:cNvPicPr>
          <p:nvPr>
            <p:custDataLst>
              <p:tags r:id="rId8"/>
            </p:custDataLst>
          </p:nvPr>
        </p:nvPicPr>
        <p:blipFill>
          <a:blip r:embed="rId25" cstate="print"/>
          <a:srcRect/>
          <a:stretch>
            <a:fillRect/>
          </a:stretch>
        </p:blipFill>
        <p:spPr bwMode="auto">
          <a:xfrm>
            <a:off x="7545388" y="3357563"/>
            <a:ext cx="1257300" cy="485775"/>
          </a:xfrm>
          <a:prstGeom prst="rect">
            <a:avLst/>
          </a:prstGeom>
          <a:noFill/>
          <a:ln w="9525">
            <a:noFill/>
            <a:miter lim="800000"/>
            <a:headEnd/>
            <a:tailEnd/>
          </a:ln>
        </p:spPr>
      </p:pic>
      <p:pic>
        <p:nvPicPr>
          <p:cNvPr id="89097" name="Picture 9"/>
          <p:cNvPicPr>
            <a:picLocks noChangeAspect="1" noChangeArrowheads="1"/>
          </p:cNvPicPr>
          <p:nvPr>
            <p:custDataLst>
              <p:tags r:id="rId9"/>
            </p:custDataLst>
          </p:nvPr>
        </p:nvPicPr>
        <p:blipFill>
          <a:blip r:embed="rId26" cstate="print"/>
          <a:srcRect/>
          <a:stretch>
            <a:fillRect/>
          </a:stretch>
        </p:blipFill>
        <p:spPr bwMode="auto">
          <a:xfrm>
            <a:off x="5168900" y="5157788"/>
            <a:ext cx="1352550" cy="514350"/>
          </a:xfrm>
          <a:prstGeom prst="rect">
            <a:avLst/>
          </a:prstGeom>
          <a:noFill/>
          <a:ln w="9525">
            <a:noFill/>
            <a:miter lim="800000"/>
            <a:headEnd/>
            <a:tailEnd/>
          </a:ln>
        </p:spPr>
      </p:pic>
      <p:pic>
        <p:nvPicPr>
          <p:cNvPr id="89098" name="Picture 10"/>
          <p:cNvPicPr>
            <a:picLocks noChangeAspect="1" noChangeArrowheads="1"/>
          </p:cNvPicPr>
          <p:nvPr>
            <p:custDataLst>
              <p:tags r:id="rId10"/>
            </p:custDataLst>
          </p:nvPr>
        </p:nvPicPr>
        <p:blipFill>
          <a:blip r:embed="rId27" cstate="print"/>
          <a:srcRect/>
          <a:stretch>
            <a:fillRect/>
          </a:stretch>
        </p:blipFill>
        <p:spPr bwMode="auto">
          <a:xfrm>
            <a:off x="2936875" y="4868863"/>
            <a:ext cx="1362075" cy="485775"/>
          </a:xfrm>
          <a:prstGeom prst="rect">
            <a:avLst/>
          </a:prstGeom>
          <a:noFill/>
          <a:ln w="9525">
            <a:noFill/>
            <a:miter lim="800000"/>
            <a:headEnd/>
            <a:tailEnd/>
          </a:ln>
        </p:spPr>
      </p:pic>
      <p:pic>
        <p:nvPicPr>
          <p:cNvPr id="89099" name="Picture 11"/>
          <p:cNvPicPr>
            <a:picLocks noChangeAspect="1" noChangeArrowheads="1"/>
          </p:cNvPicPr>
          <p:nvPr>
            <p:custDataLst>
              <p:tags r:id="rId11"/>
            </p:custDataLst>
          </p:nvPr>
        </p:nvPicPr>
        <p:blipFill>
          <a:blip r:embed="rId28" cstate="print"/>
          <a:srcRect/>
          <a:stretch>
            <a:fillRect/>
          </a:stretch>
        </p:blipFill>
        <p:spPr bwMode="auto">
          <a:xfrm>
            <a:off x="4016375" y="4005263"/>
            <a:ext cx="1924050" cy="514350"/>
          </a:xfrm>
          <a:prstGeom prst="rect">
            <a:avLst/>
          </a:prstGeom>
          <a:noFill/>
          <a:ln w="9525">
            <a:noFill/>
            <a:miter lim="800000"/>
            <a:headEnd/>
            <a:tailEnd/>
          </a:ln>
        </p:spPr>
      </p:pic>
      <p:pic>
        <p:nvPicPr>
          <p:cNvPr id="89100" name="Picture 12"/>
          <p:cNvPicPr>
            <a:picLocks noChangeAspect="1" noChangeArrowheads="1"/>
          </p:cNvPicPr>
          <p:nvPr>
            <p:custDataLst>
              <p:tags r:id="rId12"/>
            </p:custDataLst>
          </p:nvPr>
        </p:nvPicPr>
        <p:blipFill>
          <a:blip r:embed="rId29" cstate="print"/>
          <a:srcRect/>
          <a:stretch>
            <a:fillRect/>
          </a:stretch>
        </p:blipFill>
        <p:spPr bwMode="auto">
          <a:xfrm>
            <a:off x="992188" y="5013325"/>
            <a:ext cx="1362075" cy="466725"/>
          </a:xfrm>
          <a:prstGeom prst="rect">
            <a:avLst/>
          </a:prstGeom>
          <a:noFill/>
          <a:ln w="9525">
            <a:noFill/>
            <a:miter lim="800000"/>
            <a:headEnd/>
            <a:tailEnd/>
          </a:ln>
        </p:spPr>
      </p:pic>
      <p:pic>
        <p:nvPicPr>
          <p:cNvPr id="89101" name="Picture 13"/>
          <p:cNvPicPr>
            <a:picLocks noChangeAspect="1" noChangeArrowheads="1"/>
          </p:cNvPicPr>
          <p:nvPr>
            <p:custDataLst>
              <p:tags r:id="rId13"/>
            </p:custDataLst>
          </p:nvPr>
        </p:nvPicPr>
        <p:blipFill>
          <a:blip r:embed="rId30" cstate="print"/>
          <a:srcRect/>
          <a:stretch>
            <a:fillRect/>
          </a:stretch>
        </p:blipFill>
        <p:spPr bwMode="auto">
          <a:xfrm>
            <a:off x="6321425" y="4005263"/>
            <a:ext cx="1028700" cy="485775"/>
          </a:xfrm>
          <a:prstGeom prst="rect">
            <a:avLst/>
          </a:prstGeom>
          <a:noFill/>
          <a:ln w="9525">
            <a:noFill/>
            <a:miter lim="800000"/>
            <a:headEnd/>
            <a:tailEnd/>
          </a:ln>
        </p:spPr>
      </p:pic>
      <p:pic>
        <p:nvPicPr>
          <p:cNvPr id="89102" name="Picture 14"/>
          <p:cNvPicPr>
            <a:picLocks noChangeAspect="1" noChangeArrowheads="1"/>
          </p:cNvPicPr>
          <p:nvPr>
            <p:custDataLst>
              <p:tags r:id="rId14"/>
            </p:custDataLst>
          </p:nvPr>
        </p:nvPicPr>
        <p:blipFill>
          <a:blip r:embed="rId31" cstate="print"/>
          <a:srcRect/>
          <a:stretch>
            <a:fillRect/>
          </a:stretch>
        </p:blipFill>
        <p:spPr bwMode="auto">
          <a:xfrm>
            <a:off x="2432050" y="3644900"/>
            <a:ext cx="1638300" cy="485775"/>
          </a:xfrm>
          <a:prstGeom prst="rect">
            <a:avLst/>
          </a:prstGeom>
          <a:noFill/>
          <a:ln w="9525">
            <a:noFill/>
            <a:miter lim="800000"/>
            <a:headEnd/>
            <a:tailEnd/>
          </a:ln>
        </p:spPr>
      </p:pic>
      <p:pic>
        <p:nvPicPr>
          <p:cNvPr id="89103" name="Picture 15"/>
          <p:cNvPicPr>
            <a:picLocks noChangeAspect="1" noChangeArrowheads="1"/>
          </p:cNvPicPr>
          <p:nvPr>
            <p:custDataLst>
              <p:tags r:id="rId15"/>
            </p:custDataLst>
          </p:nvPr>
        </p:nvPicPr>
        <p:blipFill>
          <a:blip r:embed="rId32" cstate="print"/>
          <a:srcRect/>
          <a:stretch>
            <a:fillRect/>
          </a:stretch>
        </p:blipFill>
        <p:spPr bwMode="auto">
          <a:xfrm>
            <a:off x="5961063" y="3141663"/>
            <a:ext cx="1057275" cy="561975"/>
          </a:xfrm>
          <a:prstGeom prst="rect">
            <a:avLst/>
          </a:prstGeom>
          <a:noFill/>
          <a:ln w="9525">
            <a:noFill/>
            <a:miter lim="800000"/>
            <a:headEnd/>
            <a:tailEnd/>
          </a:ln>
        </p:spPr>
      </p:pic>
      <p:pic>
        <p:nvPicPr>
          <p:cNvPr id="89104" name="Picture 16"/>
          <p:cNvPicPr>
            <a:picLocks noChangeAspect="1" noChangeArrowheads="1"/>
          </p:cNvPicPr>
          <p:nvPr>
            <p:custDataLst>
              <p:tags r:id="rId16"/>
            </p:custDataLst>
          </p:nvPr>
        </p:nvPicPr>
        <p:blipFill>
          <a:blip r:embed="rId33" cstate="print"/>
          <a:srcRect/>
          <a:stretch>
            <a:fillRect/>
          </a:stretch>
        </p:blipFill>
        <p:spPr bwMode="auto">
          <a:xfrm>
            <a:off x="704850" y="2205038"/>
            <a:ext cx="3219450" cy="485775"/>
          </a:xfrm>
          <a:prstGeom prst="rect">
            <a:avLst/>
          </a:prstGeom>
          <a:noFill/>
          <a:ln w="9525">
            <a:noFill/>
            <a:miter lim="800000"/>
            <a:headEnd/>
            <a:tailEnd/>
          </a:ln>
        </p:spPr>
      </p:pic>
      <p:pic>
        <p:nvPicPr>
          <p:cNvPr id="89105" name="Picture 17"/>
          <p:cNvPicPr>
            <a:picLocks noChangeAspect="1" noChangeArrowheads="1"/>
          </p:cNvPicPr>
          <p:nvPr>
            <p:custDataLst>
              <p:tags r:id="rId17"/>
            </p:custDataLst>
          </p:nvPr>
        </p:nvPicPr>
        <p:blipFill>
          <a:blip r:embed="rId34" cstate="print"/>
          <a:srcRect/>
          <a:stretch>
            <a:fillRect/>
          </a:stretch>
        </p:blipFill>
        <p:spPr bwMode="auto">
          <a:xfrm>
            <a:off x="4665663" y="2349500"/>
            <a:ext cx="1685925" cy="476250"/>
          </a:xfrm>
          <a:prstGeom prst="rect">
            <a:avLst/>
          </a:prstGeom>
          <a:noFill/>
          <a:ln w="9525">
            <a:noFill/>
            <a:miter lim="800000"/>
            <a:headEnd/>
            <a:tailEnd/>
          </a:ln>
        </p:spPr>
      </p:pic>
      <p:pic>
        <p:nvPicPr>
          <p:cNvPr id="89106" name="Picture 18"/>
          <p:cNvPicPr>
            <a:picLocks noChangeAspect="1" noChangeArrowheads="1"/>
          </p:cNvPicPr>
          <p:nvPr>
            <p:custDataLst>
              <p:tags r:id="rId18"/>
            </p:custDataLst>
          </p:nvPr>
        </p:nvPicPr>
        <p:blipFill>
          <a:blip r:embed="rId35" cstate="print"/>
          <a:srcRect/>
          <a:stretch>
            <a:fillRect/>
          </a:stretch>
        </p:blipFill>
        <p:spPr bwMode="auto">
          <a:xfrm>
            <a:off x="3440113" y="3068638"/>
            <a:ext cx="2238375" cy="51435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13</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9104"/>
                                        </p:tgtEl>
                                        <p:attrNameLst>
                                          <p:attrName>style.visibility</p:attrName>
                                        </p:attrNameLst>
                                      </p:cBhvr>
                                      <p:to>
                                        <p:strVal val="visible"/>
                                      </p:to>
                                    </p:set>
                                    <p:anim calcmode="lin" valueType="num">
                                      <p:cBhvr additive="base">
                                        <p:cTn id="7" dur="500" fill="hold"/>
                                        <p:tgtEl>
                                          <p:spTgt spid="89104"/>
                                        </p:tgtEl>
                                        <p:attrNameLst>
                                          <p:attrName>ppt_x</p:attrName>
                                        </p:attrNameLst>
                                      </p:cBhvr>
                                      <p:tavLst>
                                        <p:tav tm="0">
                                          <p:val>
                                            <p:strVal val="#ppt_x"/>
                                          </p:val>
                                        </p:tav>
                                        <p:tav tm="100000">
                                          <p:val>
                                            <p:strVal val="#ppt_x"/>
                                          </p:val>
                                        </p:tav>
                                      </p:tavLst>
                                    </p:anim>
                                    <p:anim calcmode="lin" valueType="num">
                                      <p:cBhvr additive="base">
                                        <p:cTn id="8" dur="500" fill="hold"/>
                                        <p:tgtEl>
                                          <p:spTgt spid="8910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89105"/>
                                        </p:tgtEl>
                                        <p:attrNameLst>
                                          <p:attrName>style.visibility</p:attrName>
                                        </p:attrNameLst>
                                      </p:cBhvr>
                                      <p:to>
                                        <p:strVal val="visible"/>
                                      </p:to>
                                    </p:set>
                                    <p:anim calcmode="lin" valueType="num">
                                      <p:cBhvr additive="base">
                                        <p:cTn id="12" dur="500" fill="hold"/>
                                        <p:tgtEl>
                                          <p:spTgt spid="89105"/>
                                        </p:tgtEl>
                                        <p:attrNameLst>
                                          <p:attrName>ppt_x</p:attrName>
                                        </p:attrNameLst>
                                      </p:cBhvr>
                                      <p:tavLst>
                                        <p:tav tm="0">
                                          <p:val>
                                            <p:strVal val="0-#ppt_w/2"/>
                                          </p:val>
                                        </p:tav>
                                        <p:tav tm="100000">
                                          <p:val>
                                            <p:strVal val="#ppt_x"/>
                                          </p:val>
                                        </p:tav>
                                      </p:tavLst>
                                    </p:anim>
                                    <p:anim calcmode="lin" valueType="num">
                                      <p:cBhvr additive="base">
                                        <p:cTn id="13" dur="500" fill="hold"/>
                                        <p:tgtEl>
                                          <p:spTgt spid="8910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9094"/>
                                        </p:tgtEl>
                                        <p:attrNameLst>
                                          <p:attrName>style.visibility</p:attrName>
                                        </p:attrNameLst>
                                      </p:cBhvr>
                                      <p:to>
                                        <p:strVal val="visible"/>
                                      </p:to>
                                    </p:set>
                                    <p:anim calcmode="lin" valueType="num">
                                      <p:cBhvr additive="base">
                                        <p:cTn id="17" dur="500" fill="hold"/>
                                        <p:tgtEl>
                                          <p:spTgt spid="89094"/>
                                        </p:tgtEl>
                                        <p:attrNameLst>
                                          <p:attrName>ppt_x</p:attrName>
                                        </p:attrNameLst>
                                      </p:cBhvr>
                                      <p:tavLst>
                                        <p:tav tm="0">
                                          <p:val>
                                            <p:strVal val="#ppt_x"/>
                                          </p:val>
                                        </p:tav>
                                        <p:tav tm="100000">
                                          <p:val>
                                            <p:strVal val="#ppt_x"/>
                                          </p:val>
                                        </p:tav>
                                      </p:tavLst>
                                    </p:anim>
                                    <p:anim calcmode="lin" valueType="num">
                                      <p:cBhvr additive="base">
                                        <p:cTn id="18" dur="500" fill="hold"/>
                                        <p:tgtEl>
                                          <p:spTgt spid="89094"/>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3" presetClass="entr" presetSubtype="10" fill="hold" nodeType="afterEffect">
                                  <p:stCondLst>
                                    <p:cond delay="0"/>
                                  </p:stCondLst>
                                  <p:childTnLst>
                                    <p:set>
                                      <p:cBhvr>
                                        <p:cTn id="21" dur="1" fill="hold">
                                          <p:stCondLst>
                                            <p:cond delay="0"/>
                                          </p:stCondLst>
                                        </p:cTn>
                                        <p:tgtEl>
                                          <p:spTgt spid="89092"/>
                                        </p:tgtEl>
                                        <p:attrNameLst>
                                          <p:attrName>style.visibility</p:attrName>
                                        </p:attrNameLst>
                                      </p:cBhvr>
                                      <p:to>
                                        <p:strVal val="visible"/>
                                      </p:to>
                                    </p:set>
                                    <p:animEffect transition="in" filter="blinds(horizontal)">
                                      <p:cBhvr>
                                        <p:cTn id="22" dur="500"/>
                                        <p:tgtEl>
                                          <p:spTgt spid="89092"/>
                                        </p:tgtEl>
                                      </p:cBhvr>
                                    </p:animEffect>
                                  </p:childTnLst>
                                </p:cTn>
                              </p:par>
                            </p:childTnLst>
                          </p:cTn>
                        </p:par>
                        <p:par>
                          <p:cTn id="23" fill="hold">
                            <p:stCondLst>
                              <p:cond delay="2000"/>
                            </p:stCondLst>
                            <p:childTnLst>
                              <p:par>
                                <p:cTn id="24" presetID="4" presetClass="entr" presetSubtype="16" fill="hold" nodeType="afterEffect">
                                  <p:stCondLst>
                                    <p:cond delay="0"/>
                                  </p:stCondLst>
                                  <p:childTnLst>
                                    <p:set>
                                      <p:cBhvr>
                                        <p:cTn id="25" dur="1" fill="hold">
                                          <p:stCondLst>
                                            <p:cond delay="0"/>
                                          </p:stCondLst>
                                        </p:cTn>
                                        <p:tgtEl>
                                          <p:spTgt spid="89106"/>
                                        </p:tgtEl>
                                        <p:attrNameLst>
                                          <p:attrName>style.visibility</p:attrName>
                                        </p:attrNameLst>
                                      </p:cBhvr>
                                      <p:to>
                                        <p:strVal val="visible"/>
                                      </p:to>
                                    </p:set>
                                    <p:animEffect transition="in" filter="box(in)">
                                      <p:cBhvr>
                                        <p:cTn id="26" dur="500"/>
                                        <p:tgtEl>
                                          <p:spTgt spid="89106"/>
                                        </p:tgtEl>
                                      </p:cBhvr>
                                    </p:animEffect>
                                  </p:childTnLst>
                                </p:cTn>
                              </p:par>
                            </p:childTnLst>
                          </p:cTn>
                        </p:par>
                        <p:par>
                          <p:cTn id="27" fill="hold">
                            <p:stCondLst>
                              <p:cond delay="2500"/>
                            </p:stCondLst>
                            <p:childTnLst>
                              <p:par>
                                <p:cTn id="28" presetID="55" presetClass="entr" presetSubtype="0" fill="hold" nodeType="afterEffect">
                                  <p:stCondLst>
                                    <p:cond delay="0"/>
                                  </p:stCondLst>
                                  <p:childTnLst>
                                    <p:set>
                                      <p:cBhvr>
                                        <p:cTn id="29" dur="1" fill="hold">
                                          <p:stCondLst>
                                            <p:cond delay="0"/>
                                          </p:stCondLst>
                                        </p:cTn>
                                        <p:tgtEl>
                                          <p:spTgt spid="89103"/>
                                        </p:tgtEl>
                                        <p:attrNameLst>
                                          <p:attrName>style.visibility</p:attrName>
                                        </p:attrNameLst>
                                      </p:cBhvr>
                                      <p:to>
                                        <p:strVal val="visible"/>
                                      </p:to>
                                    </p:set>
                                    <p:anim calcmode="lin" valueType="num">
                                      <p:cBhvr>
                                        <p:cTn id="30" dur="1000" fill="hold"/>
                                        <p:tgtEl>
                                          <p:spTgt spid="89103"/>
                                        </p:tgtEl>
                                        <p:attrNameLst>
                                          <p:attrName>ppt_w</p:attrName>
                                        </p:attrNameLst>
                                      </p:cBhvr>
                                      <p:tavLst>
                                        <p:tav tm="0">
                                          <p:val>
                                            <p:strVal val="#ppt_w*0.70"/>
                                          </p:val>
                                        </p:tav>
                                        <p:tav tm="100000">
                                          <p:val>
                                            <p:strVal val="#ppt_w"/>
                                          </p:val>
                                        </p:tav>
                                      </p:tavLst>
                                    </p:anim>
                                    <p:anim calcmode="lin" valueType="num">
                                      <p:cBhvr>
                                        <p:cTn id="31" dur="1000" fill="hold"/>
                                        <p:tgtEl>
                                          <p:spTgt spid="89103"/>
                                        </p:tgtEl>
                                        <p:attrNameLst>
                                          <p:attrName>ppt_h</p:attrName>
                                        </p:attrNameLst>
                                      </p:cBhvr>
                                      <p:tavLst>
                                        <p:tav tm="0">
                                          <p:val>
                                            <p:strVal val="#ppt_h"/>
                                          </p:val>
                                        </p:tav>
                                        <p:tav tm="100000">
                                          <p:val>
                                            <p:strVal val="#ppt_h"/>
                                          </p:val>
                                        </p:tav>
                                      </p:tavLst>
                                    </p:anim>
                                    <p:animEffect transition="in" filter="fade">
                                      <p:cBhvr>
                                        <p:cTn id="32" dur="1000"/>
                                        <p:tgtEl>
                                          <p:spTgt spid="89103"/>
                                        </p:tgtEl>
                                      </p:cBhvr>
                                    </p:animEffect>
                                  </p:childTnLst>
                                </p:cTn>
                              </p:par>
                            </p:childTnLst>
                          </p:cTn>
                        </p:par>
                        <p:par>
                          <p:cTn id="33" fill="hold">
                            <p:stCondLst>
                              <p:cond delay="3500"/>
                            </p:stCondLst>
                            <p:childTnLst>
                              <p:par>
                                <p:cTn id="34" presetID="5" presetClass="entr" presetSubtype="10" fill="hold" nodeType="afterEffect">
                                  <p:stCondLst>
                                    <p:cond delay="0"/>
                                  </p:stCondLst>
                                  <p:childTnLst>
                                    <p:set>
                                      <p:cBhvr>
                                        <p:cTn id="35" dur="1" fill="hold">
                                          <p:stCondLst>
                                            <p:cond delay="0"/>
                                          </p:stCondLst>
                                        </p:cTn>
                                        <p:tgtEl>
                                          <p:spTgt spid="89096"/>
                                        </p:tgtEl>
                                        <p:attrNameLst>
                                          <p:attrName>style.visibility</p:attrName>
                                        </p:attrNameLst>
                                      </p:cBhvr>
                                      <p:to>
                                        <p:strVal val="visible"/>
                                      </p:to>
                                    </p:set>
                                    <p:animEffect transition="in" filter="checkerboard(across)">
                                      <p:cBhvr>
                                        <p:cTn id="36" dur="500"/>
                                        <p:tgtEl>
                                          <p:spTgt spid="89096"/>
                                        </p:tgtEl>
                                      </p:cBhvr>
                                    </p:animEffect>
                                  </p:childTnLst>
                                </p:cTn>
                              </p:par>
                            </p:childTnLst>
                          </p:cTn>
                        </p:par>
                        <p:par>
                          <p:cTn id="37" fill="hold">
                            <p:stCondLst>
                              <p:cond delay="4000"/>
                            </p:stCondLst>
                            <p:childTnLst>
                              <p:par>
                                <p:cTn id="38" presetID="13" presetClass="entr" presetSubtype="16" fill="hold" nodeType="afterEffect">
                                  <p:stCondLst>
                                    <p:cond delay="0"/>
                                  </p:stCondLst>
                                  <p:childTnLst>
                                    <p:set>
                                      <p:cBhvr>
                                        <p:cTn id="39" dur="1" fill="hold">
                                          <p:stCondLst>
                                            <p:cond delay="0"/>
                                          </p:stCondLst>
                                        </p:cTn>
                                        <p:tgtEl>
                                          <p:spTgt spid="89093"/>
                                        </p:tgtEl>
                                        <p:attrNameLst>
                                          <p:attrName>style.visibility</p:attrName>
                                        </p:attrNameLst>
                                      </p:cBhvr>
                                      <p:to>
                                        <p:strVal val="visible"/>
                                      </p:to>
                                    </p:set>
                                    <p:animEffect transition="in" filter="plus(in)">
                                      <p:cBhvr>
                                        <p:cTn id="40" dur="2000"/>
                                        <p:tgtEl>
                                          <p:spTgt spid="89093"/>
                                        </p:tgtEl>
                                      </p:cBhvr>
                                    </p:animEffect>
                                  </p:childTnLst>
                                </p:cTn>
                              </p:par>
                            </p:childTnLst>
                          </p:cTn>
                        </p:par>
                        <p:par>
                          <p:cTn id="41" fill="hold">
                            <p:stCondLst>
                              <p:cond delay="6000"/>
                            </p:stCondLst>
                            <p:childTnLst>
                              <p:par>
                                <p:cTn id="42" presetID="54" presetClass="entr" presetSubtype="0" accel="100000" fill="hold" nodeType="afterEffect">
                                  <p:stCondLst>
                                    <p:cond delay="0"/>
                                  </p:stCondLst>
                                  <p:childTnLst>
                                    <p:set>
                                      <p:cBhvr>
                                        <p:cTn id="43" dur="1" fill="hold">
                                          <p:stCondLst>
                                            <p:cond delay="0"/>
                                          </p:stCondLst>
                                        </p:cTn>
                                        <p:tgtEl>
                                          <p:spTgt spid="89102"/>
                                        </p:tgtEl>
                                        <p:attrNameLst>
                                          <p:attrName>style.visibility</p:attrName>
                                        </p:attrNameLst>
                                      </p:cBhvr>
                                      <p:to>
                                        <p:strVal val="visible"/>
                                      </p:to>
                                    </p:set>
                                    <p:anim calcmode="lin" valueType="num">
                                      <p:cBhvr>
                                        <p:cTn id="44" dur="500" fill="hold"/>
                                        <p:tgtEl>
                                          <p:spTgt spid="89102"/>
                                        </p:tgtEl>
                                        <p:attrNameLst>
                                          <p:attrName>ppt_w</p:attrName>
                                        </p:attrNameLst>
                                      </p:cBhvr>
                                      <p:tavLst>
                                        <p:tav tm="0">
                                          <p:val>
                                            <p:strVal val="#ppt_w*0.05"/>
                                          </p:val>
                                        </p:tav>
                                        <p:tav tm="100000">
                                          <p:val>
                                            <p:strVal val="#ppt_w"/>
                                          </p:val>
                                        </p:tav>
                                      </p:tavLst>
                                    </p:anim>
                                    <p:anim calcmode="lin" valueType="num">
                                      <p:cBhvr>
                                        <p:cTn id="45" dur="500" fill="hold"/>
                                        <p:tgtEl>
                                          <p:spTgt spid="89102"/>
                                        </p:tgtEl>
                                        <p:attrNameLst>
                                          <p:attrName>ppt_h</p:attrName>
                                        </p:attrNameLst>
                                      </p:cBhvr>
                                      <p:tavLst>
                                        <p:tav tm="0">
                                          <p:val>
                                            <p:strVal val="#ppt_h"/>
                                          </p:val>
                                        </p:tav>
                                        <p:tav tm="100000">
                                          <p:val>
                                            <p:strVal val="#ppt_h"/>
                                          </p:val>
                                        </p:tav>
                                      </p:tavLst>
                                    </p:anim>
                                    <p:anim calcmode="lin" valueType="num">
                                      <p:cBhvr>
                                        <p:cTn id="46" dur="500" fill="hold"/>
                                        <p:tgtEl>
                                          <p:spTgt spid="89102"/>
                                        </p:tgtEl>
                                        <p:attrNameLst>
                                          <p:attrName>ppt_x</p:attrName>
                                        </p:attrNameLst>
                                      </p:cBhvr>
                                      <p:tavLst>
                                        <p:tav tm="0">
                                          <p:val>
                                            <p:strVal val="#ppt_x-.2"/>
                                          </p:val>
                                        </p:tav>
                                        <p:tav tm="100000">
                                          <p:val>
                                            <p:strVal val="#ppt_x"/>
                                          </p:val>
                                        </p:tav>
                                      </p:tavLst>
                                    </p:anim>
                                    <p:anim calcmode="lin" valueType="num">
                                      <p:cBhvr>
                                        <p:cTn id="47" dur="500" fill="hold"/>
                                        <p:tgtEl>
                                          <p:spTgt spid="89102"/>
                                        </p:tgtEl>
                                        <p:attrNameLst>
                                          <p:attrName>ppt_y</p:attrName>
                                        </p:attrNameLst>
                                      </p:cBhvr>
                                      <p:tavLst>
                                        <p:tav tm="0">
                                          <p:val>
                                            <p:strVal val="#ppt_y"/>
                                          </p:val>
                                        </p:tav>
                                        <p:tav tm="100000">
                                          <p:val>
                                            <p:strVal val="#ppt_y"/>
                                          </p:val>
                                        </p:tav>
                                      </p:tavLst>
                                    </p:anim>
                                    <p:animEffect transition="in" filter="fade">
                                      <p:cBhvr>
                                        <p:cTn id="48" dur="500"/>
                                        <p:tgtEl>
                                          <p:spTgt spid="89102"/>
                                        </p:tgtEl>
                                      </p:cBhvr>
                                    </p:animEffect>
                                  </p:childTnLst>
                                </p:cTn>
                              </p:par>
                            </p:childTnLst>
                          </p:cTn>
                        </p:par>
                        <p:par>
                          <p:cTn id="49" fill="hold">
                            <p:stCondLst>
                              <p:cond delay="6500"/>
                            </p:stCondLst>
                            <p:childTnLst>
                              <p:par>
                                <p:cTn id="50" presetID="23" presetClass="entr" presetSubtype="16" fill="hold" nodeType="afterEffect">
                                  <p:stCondLst>
                                    <p:cond delay="0"/>
                                  </p:stCondLst>
                                  <p:childTnLst>
                                    <p:set>
                                      <p:cBhvr>
                                        <p:cTn id="51" dur="1" fill="hold">
                                          <p:stCondLst>
                                            <p:cond delay="0"/>
                                          </p:stCondLst>
                                        </p:cTn>
                                        <p:tgtEl>
                                          <p:spTgt spid="89099"/>
                                        </p:tgtEl>
                                        <p:attrNameLst>
                                          <p:attrName>style.visibility</p:attrName>
                                        </p:attrNameLst>
                                      </p:cBhvr>
                                      <p:to>
                                        <p:strVal val="visible"/>
                                      </p:to>
                                    </p:set>
                                    <p:anim calcmode="lin" valueType="num">
                                      <p:cBhvr>
                                        <p:cTn id="52" dur="500" fill="hold"/>
                                        <p:tgtEl>
                                          <p:spTgt spid="89099"/>
                                        </p:tgtEl>
                                        <p:attrNameLst>
                                          <p:attrName>ppt_w</p:attrName>
                                        </p:attrNameLst>
                                      </p:cBhvr>
                                      <p:tavLst>
                                        <p:tav tm="0">
                                          <p:val>
                                            <p:fltVal val="0"/>
                                          </p:val>
                                        </p:tav>
                                        <p:tav tm="100000">
                                          <p:val>
                                            <p:strVal val="#ppt_w"/>
                                          </p:val>
                                        </p:tav>
                                      </p:tavLst>
                                    </p:anim>
                                    <p:anim calcmode="lin" valueType="num">
                                      <p:cBhvr>
                                        <p:cTn id="53" dur="500" fill="hold"/>
                                        <p:tgtEl>
                                          <p:spTgt spid="89099"/>
                                        </p:tgtEl>
                                        <p:attrNameLst>
                                          <p:attrName>ppt_h</p:attrName>
                                        </p:attrNameLst>
                                      </p:cBhvr>
                                      <p:tavLst>
                                        <p:tav tm="0">
                                          <p:val>
                                            <p:fltVal val="0"/>
                                          </p:val>
                                        </p:tav>
                                        <p:tav tm="100000">
                                          <p:val>
                                            <p:strVal val="#ppt_h"/>
                                          </p:val>
                                        </p:tav>
                                      </p:tavLst>
                                    </p:anim>
                                  </p:childTnLst>
                                </p:cTn>
                              </p:par>
                            </p:childTnLst>
                          </p:cTn>
                        </p:par>
                        <p:par>
                          <p:cTn id="54" fill="hold">
                            <p:stCondLst>
                              <p:cond delay="7000"/>
                            </p:stCondLst>
                            <p:childTnLst>
                              <p:par>
                                <p:cTn id="55" presetID="18" presetClass="entr" presetSubtype="12" fill="hold" nodeType="afterEffect">
                                  <p:stCondLst>
                                    <p:cond delay="0"/>
                                  </p:stCondLst>
                                  <p:childTnLst>
                                    <p:set>
                                      <p:cBhvr>
                                        <p:cTn id="56" dur="1" fill="hold">
                                          <p:stCondLst>
                                            <p:cond delay="0"/>
                                          </p:stCondLst>
                                        </p:cTn>
                                        <p:tgtEl>
                                          <p:spTgt spid="89101"/>
                                        </p:tgtEl>
                                        <p:attrNameLst>
                                          <p:attrName>style.visibility</p:attrName>
                                        </p:attrNameLst>
                                      </p:cBhvr>
                                      <p:to>
                                        <p:strVal val="visible"/>
                                      </p:to>
                                    </p:set>
                                    <p:animEffect transition="in" filter="strips(downLeft)">
                                      <p:cBhvr>
                                        <p:cTn id="57" dur="500"/>
                                        <p:tgtEl>
                                          <p:spTgt spid="89101"/>
                                        </p:tgtEl>
                                      </p:cBhvr>
                                    </p:animEffect>
                                  </p:childTnLst>
                                </p:cTn>
                              </p:par>
                            </p:childTnLst>
                          </p:cTn>
                        </p:par>
                        <p:par>
                          <p:cTn id="58" fill="hold">
                            <p:stCondLst>
                              <p:cond delay="7500"/>
                            </p:stCondLst>
                            <p:childTnLst>
                              <p:par>
                                <p:cTn id="59" presetID="7" presetClass="entr" presetSubtype="4" fill="hold" nodeType="afterEffect">
                                  <p:stCondLst>
                                    <p:cond delay="0"/>
                                  </p:stCondLst>
                                  <p:childTnLst>
                                    <p:set>
                                      <p:cBhvr>
                                        <p:cTn id="60" dur="1" fill="hold">
                                          <p:stCondLst>
                                            <p:cond delay="0"/>
                                          </p:stCondLst>
                                        </p:cTn>
                                        <p:tgtEl>
                                          <p:spTgt spid="89100"/>
                                        </p:tgtEl>
                                        <p:attrNameLst>
                                          <p:attrName>style.visibility</p:attrName>
                                        </p:attrNameLst>
                                      </p:cBhvr>
                                      <p:to>
                                        <p:strVal val="visible"/>
                                      </p:to>
                                    </p:set>
                                    <p:anim calcmode="lin" valueType="num">
                                      <p:cBhvr additive="base">
                                        <p:cTn id="61" dur="5000" fill="hold"/>
                                        <p:tgtEl>
                                          <p:spTgt spid="89100"/>
                                        </p:tgtEl>
                                        <p:attrNameLst>
                                          <p:attrName>ppt_x</p:attrName>
                                        </p:attrNameLst>
                                      </p:cBhvr>
                                      <p:tavLst>
                                        <p:tav tm="0">
                                          <p:val>
                                            <p:strVal val="#ppt_x"/>
                                          </p:val>
                                        </p:tav>
                                        <p:tav tm="100000">
                                          <p:val>
                                            <p:strVal val="#ppt_x"/>
                                          </p:val>
                                        </p:tav>
                                      </p:tavLst>
                                    </p:anim>
                                    <p:anim calcmode="lin" valueType="num">
                                      <p:cBhvr additive="base">
                                        <p:cTn id="62" dur="5000" fill="hold"/>
                                        <p:tgtEl>
                                          <p:spTgt spid="89100"/>
                                        </p:tgtEl>
                                        <p:attrNameLst>
                                          <p:attrName>ppt_y</p:attrName>
                                        </p:attrNameLst>
                                      </p:cBhvr>
                                      <p:tavLst>
                                        <p:tav tm="0">
                                          <p:val>
                                            <p:strVal val="1+#ppt_h/2"/>
                                          </p:val>
                                        </p:tav>
                                        <p:tav tm="100000">
                                          <p:val>
                                            <p:strVal val="#ppt_y"/>
                                          </p:val>
                                        </p:tav>
                                      </p:tavLst>
                                    </p:anim>
                                  </p:childTnLst>
                                </p:cTn>
                              </p:par>
                            </p:childTnLst>
                          </p:cTn>
                        </p:par>
                        <p:par>
                          <p:cTn id="63" fill="hold">
                            <p:stCondLst>
                              <p:cond delay="12500"/>
                            </p:stCondLst>
                            <p:childTnLst>
                              <p:par>
                                <p:cTn id="64" presetID="21" presetClass="entr" presetSubtype="4" fill="hold" nodeType="afterEffect">
                                  <p:stCondLst>
                                    <p:cond delay="0"/>
                                  </p:stCondLst>
                                  <p:childTnLst>
                                    <p:set>
                                      <p:cBhvr>
                                        <p:cTn id="65" dur="1" fill="hold">
                                          <p:stCondLst>
                                            <p:cond delay="0"/>
                                          </p:stCondLst>
                                        </p:cTn>
                                        <p:tgtEl>
                                          <p:spTgt spid="89098"/>
                                        </p:tgtEl>
                                        <p:attrNameLst>
                                          <p:attrName>style.visibility</p:attrName>
                                        </p:attrNameLst>
                                      </p:cBhvr>
                                      <p:to>
                                        <p:strVal val="visible"/>
                                      </p:to>
                                    </p:set>
                                    <p:animEffect transition="in" filter="wheel(4)">
                                      <p:cBhvr>
                                        <p:cTn id="66" dur="2000"/>
                                        <p:tgtEl>
                                          <p:spTgt spid="89098"/>
                                        </p:tgtEl>
                                      </p:cBhvr>
                                    </p:animEffect>
                                  </p:childTnLst>
                                </p:cTn>
                              </p:par>
                            </p:childTnLst>
                          </p:cTn>
                        </p:par>
                        <p:par>
                          <p:cTn id="67" fill="hold">
                            <p:stCondLst>
                              <p:cond delay="14500"/>
                            </p:stCondLst>
                            <p:childTnLst>
                              <p:par>
                                <p:cTn id="68" presetID="5" presetClass="entr" presetSubtype="10" fill="hold" nodeType="afterEffect">
                                  <p:stCondLst>
                                    <p:cond delay="0"/>
                                  </p:stCondLst>
                                  <p:childTnLst>
                                    <p:set>
                                      <p:cBhvr>
                                        <p:cTn id="69" dur="1" fill="hold">
                                          <p:stCondLst>
                                            <p:cond delay="0"/>
                                          </p:stCondLst>
                                        </p:cTn>
                                        <p:tgtEl>
                                          <p:spTgt spid="89097"/>
                                        </p:tgtEl>
                                        <p:attrNameLst>
                                          <p:attrName>style.visibility</p:attrName>
                                        </p:attrNameLst>
                                      </p:cBhvr>
                                      <p:to>
                                        <p:strVal val="visible"/>
                                      </p:to>
                                    </p:set>
                                    <p:animEffect transition="in" filter="checkerboard(across)">
                                      <p:cBhvr>
                                        <p:cTn id="70" dur="500"/>
                                        <p:tgtEl>
                                          <p:spTgt spid="89097"/>
                                        </p:tgtEl>
                                      </p:cBhvr>
                                    </p:animEffect>
                                  </p:childTnLst>
                                </p:cTn>
                              </p:par>
                            </p:childTnLst>
                          </p:cTn>
                        </p:par>
                        <p:par>
                          <p:cTn id="71" fill="hold">
                            <p:stCondLst>
                              <p:cond delay="15000"/>
                            </p:stCondLst>
                            <p:childTnLst>
                              <p:par>
                                <p:cTn id="72" presetID="20" presetClass="entr" presetSubtype="0" fill="hold" nodeType="afterEffect">
                                  <p:stCondLst>
                                    <p:cond delay="0"/>
                                  </p:stCondLst>
                                  <p:childTnLst>
                                    <p:set>
                                      <p:cBhvr>
                                        <p:cTn id="73" dur="1" fill="hold">
                                          <p:stCondLst>
                                            <p:cond delay="0"/>
                                          </p:stCondLst>
                                        </p:cTn>
                                        <p:tgtEl>
                                          <p:spTgt spid="89095"/>
                                        </p:tgtEl>
                                        <p:attrNameLst>
                                          <p:attrName>style.visibility</p:attrName>
                                        </p:attrNameLst>
                                      </p:cBhvr>
                                      <p:to>
                                        <p:strVal val="visible"/>
                                      </p:to>
                                    </p:set>
                                    <p:animEffect transition="in" filter="wedge">
                                      <p:cBhvr>
                                        <p:cTn id="74" dur="2000"/>
                                        <p:tgtEl>
                                          <p:spTgt spid="890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nb-NO" dirty="0"/>
              <a:t>Mål: </a:t>
            </a:r>
            <a:r>
              <a:rPr lang="nb-NO" dirty="0">
                <a:solidFill>
                  <a:srgbClr val="00B0F0"/>
                </a:solidFill>
              </a:rPr>
              <a:t>Begreper</a:t>
            </a:r>
          </a:p>
        </p:txBody>
      </p:sp>
      <p:sp>
        <p:nvSpPr>
          <p:cNvPr id="3" name="Content Placeholder 2"/>
          <p:cNvSpPr>
            <a:spLocks noGrp="1"/>
          </p:cNvSpPr>
          <p:nvPr>
            <p:ph idx="1"/>
            <p:custDataLst>
              <p:tags r:id="rId3"/>
            </p:custDataLst>
          </p:nvPr>
        </p:nvSpPr>
        <p:spPr/>
        <p:txBody>
          <a:bodyPr>
            <a:normAutofit lnSpcReduction="10000"/>
          </a:bodyPr>
          <a:lstStyle/>
          <a:p>
            <a:r>
              <a:rPr lang="nb-NO" dirty="0"/>
              <a:t>For å beherske et fag må man (dessverre?) lære seg fagspråket</a:t>
            </a:r>
          </a:p>
          <a:p>
            <a:pPr lvl="1"/>
            <a:r>
              <a:rPr lang="nb-NO" dirty="0"/>
              <a:t>Bare slik kan man kommunisere med andre profesjonelle.</a:t>
            </a:r>
            <a:br>
              <a:rPr lang="nb-NO" dirty="0"/>
            </a:br>
            <a:endParaRPr lang="nb-NO" dirty="0"/>
          </a:p>
          <a:p>
            <a:r>
              <a:rPr lang="nb-NO" dirty="0"/>
              <a:t>Nivåer av kunnskap (forenklet)</a:t>
            </a:r>
          </a:p>
          <a:p>
            <a:pPr marL="1028700" lvl="1" indent="-571500">
              <a:buFont typeface="+mj-lt"/>
              <a:buAutoNum type="romanLcPeriod"/>
            </a:pPr>
            <a:r>
              <a:rPr lang="nb-NO" dirty="0"/>
              <a:t>Kunne ordene og forstå hva de betyr (</a:t>
            </a:r>
            <a:r>
              <a:rPr lang="nb-NO" dirty="0">
                <a:solidFill>
                  <a:srgbClr val="FF0000"/>
                </a:solidFill>
              </a:rPr>
              <a:t>definere</a:t>
            </a:r>
            <a:r>
              <a:rPr lang="nb-NO" dirty="0"/>
              <a:t>)</a:t>
            </a:r>
          </a:p>
          <a:p>
            <a:pPr marL="971550" lvl="1" indent="-514350">
              <a:buFont typeface="+mj-lt"/>
              <a:buAutoNum type="romanLcPeriod"/>
            </a:pPr>
            <a:r>
              <a:rPr lang="nb-NO" dirty="0"/>
              <a:t>Kunne formulere egne påstander (teorier) og finne urimeligheter i andres (</a:t>
            </a:r>
            <a:r>
              <a:rPr lang="nb-NO" dirty="0">
                <a:solidFill>
                  <a:srgbClr val="FF0000"/>
                </a:solidFill>
              </a:rPr>
              <a:t>forstå</a:t>
            </a:r>
            <a:r>
              <a:rPr lang="nb-NO" dirty="0"/>
              <a:t> teorier).</a:t>
            </a:r>
          </a:p>
          <a:p>
            <a:pPr marL="971550" lvl="1" indent="-514350">
              <a:buFont typeface="+mj-lt"/>
              <a:buAutoNum type="romanLcPeriod"/>
            </a:pPr>
            <a:r>
              <a:rPr lang="nb-NO" dirty="0"/>
              <a:t>Kunne lage ting selv (</a:t>
            </a:r>
            <a:r>
              <a:rPr lang="nb-NO" dirty="0">
                <a:solidFill>
                  <a:srgbClr val="FF0000"/>
                </a:solidFill>
              </a:rPr>
              <a:t>anvende</a:t>
            </a:r>
            <a:r>
              <a:rPr lang="nb-NO" dirty="0"/>
              <a:t>).</a:t>
            </a:r>
          </a:p>
          <a:p>
            <a:pPr marL="971550" lvl="1" indent="-514350">
              <a:buFont typeface="+mj-lt"/>
              <a:buAutoNum type="romanLcPeriod"/>
            </a:pPr>
            <a:r>
              <a:rPr lang="nb-NO" dirty="0"/>
              <a:t>Kunne </a:t>
            </a:r>
            <a:r>
              <a:rPr lang="nb-NO" dirty="0">
                <a:solidFill>
                  <a:srgbClr val="FF0000"/>
                </a:solidFill>
              </a:rPr>
              <a:t>vurdere</a:t>
            </a:r>
            <a:r>
              <a:rPr lang="nb-NO" dirty="0"/>
              <a:t> kvaliteten på andres arbeid.</a:t>
            </a:r>
          </a:p>
        </p:txBody>
      </p:sp>
      <p:sp>
        <p:nvSpPr>
          <p:cNvPr id="5" name="Slide Number Placeholder 4"/>
          <p:cNvSpPr>
            <a:spLocks noGrp="1"/>
          </p:cNvSpPr>
          <p:nvPr>
            <p:ph type="sldNum" sz="quarter" idx="12"/>
          </p:nvPr>
        </p:nvSpPr>
        <p:spPr/>
        <p:txBody>
          <a:bodyPr/>
          <a:lstStyle/>
          <a:p>
            <a:pPr>
              <a:buFontTx/>
              <a:buNone/>
              <a:defRPr/>
            </a:pPr>
            <a:fld id="{F969C80E-7B21-4AD7-A8A5-9CFE7F16CA24}" type="slidenum">
              <a:rPr lang="en-US" smtClean="0"/>
              <a:pPr>
                <a:buFontTx/>
                <a:buNone/>
                <a:defRPr/>
              </a:pPr>
              <a:t>14</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nb-NO" dirty="0"/>
              <a:t>Ex: Et begrep og en ”teknikk”</a:t>
            </a:r>
          </a:p>
        </p:txBody>
      </p:sp>
      <p:sp>
        <p:nvSpPr>
          <p:cNvPr id="3" name="Content Placeholder 2"/>
          <p:cNvSpPr>
            <a:spLocks noGrp="1"/>
          </p:cNvSpPr>
          <p:nvPr>
            <p:ph idx="1"/>
            <p:custDataLst>
              <p:tags r:id="rId3"/>
            </p:custDataLst>
          </p:nvPr>
        </p:nvSpPr>
        <p:spPr/>
        <p:txBody>
          <a:bodyPr>
            <a:normAutofit lnSpcReduction="10000"/>
          </a:bodyPr>
          <a:lstStyle/>
          <a:p>
            <a:r>
              <a:rPr lang="nb-NO" dirty="0">
                <a:solidFill>
                  <a:srgbClr val="FF0000"/>
                </a:solidFill>
              </a:rPr>
              <a:t>System</a:t>
            </a:r>
          </a:p>
          <a:p>
            <a:pPr lvl="1"/>
            <a:r>
              <a:rPr lang="nb-NO" dirty="0"/>
              <a:t>Et sett (en mengde) med komponenter som henger sammen på en slik måte at en endring i en komponent medfører en endring i en eller flere andre komponenter</a:t>
            </a:r>
          </a:p>
          <a:p>
            <a:r>
              <a:rPr lang="nb-NO" dirty="0">
                <a:solidFill>
                  <a:srgbClr val="FF0000"/>
                </a:solidFill>
              </a:rPr>
              <a:t>Sort boks </a:t>
            </a:r>
            <a:r>
              <a:rPr lang="nb-NO" dirty="0"/>
              <a:t>(”Black </a:t>
            </a:r>
            <a:r>
              <a:rPr lang="nb-NO" dirty="0" err="1"/>
              <a:t>box</a:t>
            </a:r>
            <a:r>
              <a:rPr lang="nb-NO" dirty="0"/>
              <a:t>”)</a:t>
            </a:r>
          </a:p>
          <a:p>
            <a:pPr lvl="1"/>
            <a:r>
              <a:rPr lang="nb-NO" dirty="0"/>
              <a:t>”Det vi tar for gitt, ikke bryr oss om hvordan innmaten fungerer i,  og kun bryr oss om hva vi kan legge i og få ut av.”</a:t>
            </a:r>
          </a:p>
          <a:p>
            <a:pPr lvl="1"/>
            <a:r>
              <a:rPr lang="nb-NO" dirty="0"/>
              <a:t>Påstand: De fleste brukere ”</a:t>
            </a:r>
            <a:r>
              <a:rPr lang="nb-NO" dirty="0" err="1"/>
              <a:t>black-boxer</a:t>
            </a:r>
            <a:r>
              <a:rPr lang="nb-NO" dirty="0"/>
              <a:t>” </a:t>
            </a:r>
            <a:r>
              <a:rPr lang="nb-NO" dirty="0" err="1"/>
              <a:t>PCen</a:t>
            </a:r>
            <a:r>
              <a:rPr lang="nb-NO" dirty="0"/>
              <a:t> sin.</a:t>
            </a:r>
          </a:p>
        </p:txBody>
      </p:sp>
      <p:sp>
        <p:nvSpPr>
          <p:cNvPr id="5" name="Slide Number Placeholder 4"/>
          <p:cNvSpPr>
            <a:spLocks noGrp="1"/>
          </p:cNvSpPr>
          <p:nvPr>
            <p:ph type="sldNum" sz="quarter" idx="12"/>
          </p:nvPr>
        </p:nvSpPr>
        <p:spPr/>
        <p:txBody>
          <a:bodyPr/>
          <a:lstStyle/>
          <a:p>
            <a:pPr>
              <a:buFontTx/>
              <a:buNone/>
              <a:defRPr/>
            </a:pPr>
            <a:fld id="{F969C80E-7B21-4AD7-A8A5-9CFE7F16CA24}" type="slidenum">
              <a:rPr lang="en-US" smtClean="0"/>
              <a:pPr>
                <a:buFontTx/>
                <a:buNone/>
                <a:defRPr/>
              </a:pPr>
              <a:t>15</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custDataLst>
              <p:tags r:id="rId2"/>
            </p:custDataLst>
          </p:nvPr>
        </p:nvSpPr>
        <p:spPr/>
        <p:txBody>
          <a:bodyPr/>
          <a:lstStyle/>
          <a:p>
            <a:r>
              <a:rPr lang="nb-NO" dirty="0"/>
              <a:t>Data, informasjon, system</a:t>
            </a:r>
          </a:p>
        </p:txBody>
      </p:sp>
      <p:sp>
        <p:nvSpPr>
          <p:cNvPr id="8" name="Text Placeholder 7"/>
          <p:cNvSpPr>
            <a:spLocks noGrp="1"/>
          </p:cNvSpPr>
          <p:nvPr>
            <p:ph type="body" idx="1"/>
            <p:custDataLst>
              <p:tags r:id="rId3"/>
            </p:custDataLst>
          </p:nvPr>
        </p:nvSpPr>
        <p:spPr/>
        <p:txBody>
          <a:bodyPr/>
          <a:lstStyle/>
          <a:p>
            <a:endParaRPr lang="nb-NO"/>
          </a:p>
        </p:txBody>
      </p:sp>
      <p:sp>
        <p:nvSpPr>
          <p:cNvPr id="3" name="Slide Number Placeholder 2"/>
          <p:cNvSpPr>
            <a:spLocks noGrp="1"/>
          </p:cNvSpPr>
          <p:nvPr>
            <p:ph type="sldNum" sz="quarter" idx="12"/>
          </p:nvPr>
        </p:nvSpPr>
        <p:spPr/>
        <p:txBody>
          <a:bodyPr/>
          <a:lstStyle/>
          <a:p>
            <a:pPr>
              <a:buFontTx/>
              <a:buNone/>
              <a:defRPr/>
            </a:pPr>
            <a:fld id="{14E1EE19-6ACC-40B0-8BA0-67E237E80199}" type="slidenum">
              <a:rPr lang="en-US" smtClean="0"/>
              <a:pPr>
                <a:buFontTx/>
                <a:buNone/>
                <a:defRPr/>
              </a:pPr>
              <a:t>16</a:t>
            </a:fld>
            <a:endParaRPr lang="en-US" dirty="0"/>
          </a:p>
        </p:txBody>
      </p:sp>
    </p:spTree>
    <p:custDataLst>
      <p:tags r:id="rId1"/>
    </p:custDataLst>
    <p:extLst>
      <p:ext uri="{BB962C8B-B14F-4D97-AF65-F5344CB8AC3E}">
        <p14:creationId xmlns:p14="http://schemas.microsoft.com/office/powerpoint/2010/main" val="284149399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nb-NO" dirty="0"/>
              <a:t>En </a:t>
            </a:r>
            <a:r>
              <a:rPr lang="nb-NO" dirty="0">
                <a:solidFill>
                  <a:srgbClr val="FF0000"/>
                </a:solidFill>
              </a:rPr>
              <a:t>system</a:t>
            </a:r>
            <a:r>
              <a:rPr lang="nb-NO" dirty="0"/>
              <a:t>forståelse av et PC-system</a:t>
            </a:r>
          </a:p>
        </p:txBody>
      </p:sp>
      <p:sp>
        <p:nvSpPr>
          <p:cNvPr id="3" name="Content Placeholder 2"/>
          <p:cNvSpPr>
            <a:spLocks noGrp="1"/>
          </p:cNvSpPr>
          <p:nvPr>
            <p:ph idx="1"/>
            <p:custDataLst>
              <p:tags r:id="rId3"/>
            </p:custDataLst>
          </p:nvPr>
        </p:nvSpPr>
        <p:spPr>
          <a:xfrm>
            <a:off x="495300" y="1196753"/>
            <a:ext cx="8274124" cy="4929412"/>
          </a:xfrm>
        </p:spPr>
        <p:txBody>
          <a:bodyPr/>
          <a:lstStyle/>
          <a:p>
            <a:r>
              <a:rPr lang="nb-NO" dirty="0"/>
              <a:t>Ytelse er like mye å </a:t>
            </a:r>
            <a:r>
              <a:rPr lang="nb-NO" dirty="0">
                <a:solidFill>
                  <a:srgbClr val="FF0000"/>
                </a:solidFill>
              </a:rPr>
              <a:t>flytte</a:t>
            </a:r>
            <a:r>
              <a:rPr lang="nb-NO" dirty="0"/>
              <a:t> data og instruksjoner raskt mellom komponenter, som å </a:t>
            </a:r>
            <a:r>
              <a:rPr lang="nb-NO" dirty="0">
                <a:solidFill>
                  <a:srgbClr val="FF0000"/>
                </a:solidFill>
              </a:rPr>
              <a:t>prosessere</a:t>
            </a:r>
            <a:r>
              <a:rPr lang="nb-NO" dirty="0"/>
              <a:t> dem raskt</a:t>
            </a:r>
          </a:p>
          <a:p>
            <a:r>
              <a:rPr lang="nb-NO" dirty="0"/>
              <a:t>Kjapp CPU på et hovedkort med trege og trange busser gir dermed (likevel) dårlig ytelse, og vice versa.</a:t>
            </a:r>
          </a:p>
          <a:p>
            <a:r>
              <a:rPr lang="nb-NO" dirty="0"/>
              <a:t>Målet er et </a:t>
            </a:r>
            <a:r>
              <a:rPr lang="nb-NO" dirty="0">
                <a:solidFill>
                  <a:srgbClr val="FF0000"/>
                </a:solidFill>
              </a:rPr>
              <a:t>balansert</a:t>
            </a:r>
            <a:r>
              <a:rPr lang="nb-NO" dirty="0"/>
              <a:t> system</a:t>
            </a:r>
          </a:p>
        </p:txBody>
      </p:sp>
      <p:sp>
        <p:nvSpPr>
          <p:cNvPr id="5" name="Slide Number Placeholder 4"/>
          <p:cNvSpPr>
            <a:spLocks noGrp="1"/>
          </p:cNvSpPr>
          <p:nvPr>
            <p:ph type="sldNum" sz="quarter" idx="12"/>
          </p:nvPr>
        </p:nvSpPr>
        <p:spPr/>
        <p:txBody>
          <a:bodyPr/>
          <a:lstStyle/>
          <a:p>
            <a:pPr>
              <a:buFontTx/>
              <a:buNone/>
              <a:defRPr/>
            </a:pPr>
            <a:fld id="{F969C80E-7B21-4AD7-A8A5-9CFE7F16CA24}" type="slidenum">
              <a:rPr lang="en-US" smtClean="0"/>
              <a:pPr>
                <a:buFontTx/>
                <a:buNone/>
                <a:defRPr/>
              </a:pPr>
              <a:t>17</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nb-NO" dirty="0"/>
              <a:t>Hva er informasjon?</a:t>
            </a:r>
          </a:p>
        </p:txBody>
      </p:sp>
      <p:sp>
        <p:nvSpPr>
          <p:cNvPr id="3" name="Content Placeholder 2"/>
          <p:cNvSpPr>
            <a:spLocks noGrp="1"/>
          </p:cNvSpPr>
          <p:nvPr>
            <p:ph idx="1"/>
            <p:custDataLst>
              <p:tags r:id="rId3"/>
            </p:custDataLst>
          </p:nvPr>
        </p:nvSpPr>
        <p:spPr>
          <a:xfrm>
            <a:off x="495300" y="1124744"/>
            <a:ext cx="6689948" cy="5256584"/>
          </a:xfrm>
        </p:spPr>
        <p:txBody>
          <a:bodyPr/>
          <a:lstStyle/>
          <a:p>
            <a:r>
              <a:rPr lang="nb-NO" dirty="0"/>
              <a:t>Brukes i mange </a:t>
            </a:r>
            <a:r>
              <a:rPr lang="nb-NO" dirty="0" err="1"/>
              <a:t>mange</a:t>
            </a:r>
            <a:r>
              <a:rPr lang="nb-NO" dirty="0"/>
              <a:t> forskjellige betydninger – to ytterpunkter er:</a:t>
            </a:r>
            <a:br>
              <a:rPr lang="nb-NO" dirty="0"/>
            </a:br>
            <a:endParaRPr lang="nb-NO" dirty="0"/>
          </a:p>
          <a:p>
            <a:pPr lvl="1"/>
            <a:r>
              <a:rPr lang="nb-NO" dirty="0"/>
              <a:t>Informasjonsteoretisk (Shannon, 1948): Entropi (egen-informasjon) </a:t>
            </a:r>
            <a:br>
              <a:rPr lang="nb-NO" dirty="0"/>
            </a:br>
            <a:r>
              <a:rPr lang="nb-NO" dirty="0"/>
              <a:t>H = k*</a:t>
            </a:r>
            <a:r>
              <a:rPr lang="nb-NO" dirty="0" err="1"/>
              <a:t>lg</a:t>
            </a:r>
            <a:r>
              <a:rPr lang="nb-NO" dirty="0"/>
              <a:t>(N), N = antall tegn i tegnsettet, k antall tegn i meldingen.</a:t>
            </a:r>
            <a:br>
              <a:rPr lang="nb-NO" dirty="0"/>
            </a:br>
            <a:endParaRPr lang="nb-NO" dirty="0"/>
          </a:p>
          <a:p>
            <a:pPr lvl="1"/>
            <a:r>
              <a:rPr lang="nb-NO" dirty="0"/>
              <a:t>Folkelig: data forstått i en sammenheng, ”meningsfulle data”</a:t>
            </a:r>
          </a:p>
        </p:txBody>
      </p:sp>
      <p:sp>
        <p:nvSpPr>
          <p:cNvPr id="5" name="Slide Number Placeholder 4"/>
          <p:cNvSpPr>
            <a:spLocks noGrp="1"/>
          </p:cNvSpPr>
          <p:nvPr>
            <p:ph type="sldNum" sz="quarter" idx="12"/>
          </p:nvPr>
        </p:nvSpPr>
        <p:spPr/>
        <p:txBody>
          <a:bodyPr/>
          <a:lstStyle/>
          <a:p>
            <a:pPr>
              <a:buFontTx/>
              <a:buNone/>
              <a:defRPr/>
            </a:pPr>
            <a:fld id="{F969C80E-7B21-4AD7-A8A5-9CFE7F16CA24}" type="slidenum">
              <a:rPr lang="en-US" smtClean="0"/>
              <a:pPr>
                <a:buFontTx/>
                <a:buNone/>
                <a:defRPr/>
              </a:pPr>
              <a:t>18</a:t>
            </a:fld>
            <a:endParaRPr lang="en-US" dirty="0"/>
          </a:p>
        </p:txBody>
      </p:sp>
      <p:pic>
        <p:nvPicPr>
          <p:cNvPr id="6" name="Picture 5"/>
          <p:cNvPicPr>
            <a:picLocks noChangeAspect="1"/>
          </p:cNvPicPr>
          <p:nvPr/>
        </p:nvPicPr>
        <p:blipFill>
          <a:blip r:embed="rId5"/>
          <a:stretch>
            <a:fillRect/>
          </a:stretch>
        </p:blipFill>
        <p:spPr>
          <a:xfrm>
            <a:off x="6105128" y="116632"/>
            <a:ext cx="3639699" cy="192310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noChangeArrowheads="1"/>
          </p:cNvSpPr>
          <p:nvPr>
            <p:ph type="title"/>
            <p:custDataLst>
              <p:tags r:id="rId2"/>
            </p:custDataLst>
          </p:nvPr>
        </p:nvSpPr>
        <p:spPr/>
        <p:txBody>
          <a:bodyPr>
            <a:normAutofit fontScale="90000"/>
          </a:bodyPr>
          <a:lstStyle/>
          <a:p>
            <a:r>
              <a:rPr lang="nb-NO"/>
              <a:t>Hva vi kommer til snakke om</a:t>
            </a:r>
          </a:p>
        </p:txBody>
      </p:sp>
      <p:sp>
        <p:nvSpPr>
          <p:cNvPr id="11270" name="Rectangle 3"/>
          <p:cNvSpPr>
            <a:spLocks noGrp="1" noChangeArrowheads="1"/>
          </p:cNvSpPr>
          <p:nvPr>
            <p:ph idx="1"/>
            <p:custDataLst>
              <p:tags r:id="rId3"/>
            </p:custDataLst>
          </p:nvPr>
        </p:nvSpPr>
        <p:spPr/>
        <p:txBody>
          <a:bodyPr/>
          <a:lstStyle/>
          <a:p>
            <a:pPr>
              <a:lnSpc>
                <a:spcPct val="90000"/>
              </a:lnSpc>
            </a:pPr>
            <a:r>
              <a:rPr lang="nb-NO" dirty="0"/>
              <a:t>Generell bruk</a:t>
            </a:r>
          </a:p>
          <a:p>
            <a:pPr lvl="1">
              <a:lnSpc>
                <a:spcPct val="90000"/>
              </a:lnSpc>
            </a:pPr>
            <a:r>
              <a:rPr lang="nb-NO" dirty="0"/>
              <a:t>Datamaskinen brukes innen mange forskjellige områder</a:t>
            </a:r>
          </a:p>
          <a:p>
            <a:pPr>
              <a:lnSpc>
                <a:spcPct val="90000"/>
              </a:lnSpc>
            </a:pPr>
            <a:r>
              <a:rPr lang="nb-NO" dirty="0"/>
              <a:t>Elektronisk</a:t>
            </a:r>
          </a:p>
          <a:p>
            <a:pPr lvl="1">
              <a:lnSpc>
                <a:spcPct val="90000"/>
              </a:lnSpc>
            </a:pPr>
            <a:r>
              <a:rPr lang="nb-NO" dirty="0"/>
              <a:t>Datamaskinen trenger elektrisitet for å fungere</a:t>
            </a:r>
          </a:p>
          <a:p>
            <a:pPr>
              <a:lnSpc>
                <a:spcPct val="90000"/>
              </a:lnSpc>
            </a:pPr>
            <a:r>
              <a:rPr lang="nb-NO" dirty="0">
                <a:solidFill>
                  <a:srgbClr val="FF0000"/>
                </a:solidFill>
              </a:rPr>
              <a:t>Digital</a:t>
            </a:r>
          </a:p>
          <a:p>
            <a:pPr lvl="1">
              <a:lnSpc>
                <a:spcPct val="90000"/>
              </a:lnSpc>
            </a:pPr>
            <a:r>
              <a:rPr lang="nb-NO" dirty="0"/>
              <a:t>Datamaskinen er basert på binære logiske kretser (alt er </a:t>
            </a:r>
            <a:r>
              <a:rPr lang="nb-NO" dirty="0">
                <a:solidFill>
                  <a:srgbClr val="FF0000"/>
                </a:solidFill>
              </a:rPr>
              <a:t>representert</a:t>
            </a:r>
            <a:r>
              <a:rPr lang="nb-NO" dirty="0"/>
              <a:t>  som </a:t>
            </a:r>
            <a:r>
              <a:rPr lang="nb-NO" dirty="0">
                <a:solidFill>
                  <a:srgbClr val="FF0000"/>
                </a:solidFill>
              </a:rPr>
              <a:t>tall</a:t>
            </a:r>
            <a:r>
              <a:rPr lang="nb-NO" dirty="0"/>
              <a:t> på bunnen)</a:t>
            </a:r>
          </a:p>
          <a:p>
            <a:pPr>
              <a:lnSpc>
                <a:spcPct val="90000"/>
              </a:lnSpc>
            </a:pPr>
            <a:r>
              <a:rPr lang="nb-NO" dirty="0" err="1"/>
              <a:t>Menneske-laget</a:t>
            </a:r>
            <a:endParaRPr lang="nb-NO" dirty="0"/>
          </a:p>
          <a:p>
            <a:pPr lvl="1">
              <a:lnSpc>
                <a:spcPct val="90000"/>
              </a:lnSpc>
            </a:pPr>
            <a:r>
              <a:rPr lang="nb-NO" dirty="0"/>
              <a:t>Datamaskinen er konstruert av mennesker for å gi resultater som mennesker er interessert i</a:t>
            </a:r>
          </a:p>
        </p:txBody>
      </p:sp>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19</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7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27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7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7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7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270">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7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1026"/>
          <p:cNvSpPr>
            <a:spLocks noGrp="1" noChangeArrowheads="1"/>
          </p:cNvSpPr>
          <p:nvPr>
            <p:ph type="title"/>
            <p:custDataLst>
              <p:tags r:id="rId2"/>
            </p:custDataLst>
          </p:nvPr>
        </p:nvSpPr>
        <p:spPr/>
        <p:txBody>
          <a:bodyPr>
            <a:normAutofit fontScale="90000"/>
          </a:bodyPr>
          <a:lstStyle/>
          <a:p>
            <a:r>
              <a:rPr lang="nb-NO"/>
              <a:t>Gjennomgås i dag</a:t>
            </a:r>
          </a:p>
        </p:txBody>
      </p:sp>
      <p:sp>
        <p:nvSpPr>
          <p:cNvPr id="3078" name="Rectangle 1027"/>
          <p:cNvSpPr>
            <a:spLocks noGrp="1" noChangeArrowheads="1"/>
          </p:cNvSpPr>
          <p:nvPr>
            <p:ph idx="1"/>
            <p:custDataLst>
              <p:tags r:id="rId3"/>
            </p:custDataLst>
          </p:nvPr>
        </p:nvSpPr>
        <p:spPr/>
        <p:txBody>
          <a:bodyPr/>
          <a:lstStyle/>
          <a:p>
            <a:r>
              <a:rPr lang="en-US" dirty="0" err="1"/>
              <a:t>Kursopplegget</a:t>
            </a:r>
            <a:endParaRPr lang="en-US" dirty="0"/>
          </a:p>
          <a:p>
            <a:r>
              <a:rPr lang="en-US" dirty="0" err="1"/>
              <a:t>Datamaskinens</a:t>
            </a:r>
            <a:r>
              <a:rPr lang="en-US" dirty="0"/>
              <a:t> </a:t>
            </a:r>
            <a:r>
              <a:rPr lang="en-US" dirty="0" err="1"/>
              <a:t>bruksområder</a:t>
            </a:r>
            <a:endParaRPr lang="en-US" dirty="0"/>
          </a:p>
          <a:p>
            <a:r>
              <a:rPr lang="en-US" dirty="0" err="1"/>
              <a:t>Datamaskinens</a:t>
            </a:r>
            <a:r>
              <a:rPr lang="nb-NO" dirty="0"/>
              <a:t> bestanddeler</a:t>
            </a:r>
            <a:endParaRPr lang="en-US" dirty="0"/>
          </a:p>
          <a:p>
            <a:r>
              <a:rPr lang="en-US" dirty="0" err="1"/>
              <a:t>Datamaskinen</a:t>
            </a:r>
            <a:r>
              <a:rPr lang="en-US" dirty="0"/>
              <a:t> </a:t>
            </a:r>
            <a:r>
              <a:rPr lang="en-US" dirty="0" err="1"/>
              <a:t>og</a:t>
            </a:r>
            <a:r>
              <a:rPr lang="en-US" dirty="0"/>
              <a:t> </a:t>
            </a:r>
            <a:r>
              <a:rPr lang="en-US" dirty="0" err="1"/>
              <a:t>PCens</a:t>
            </a:r>
            <a:r>
              <a:rPr lang="en-US" dirty="0"/>
              <a:t> </a:t>
            </a:r>
            <a:r>
              <a:rPr lang="en-US" dirty="0" err="1"/>
              <a:t>historie</a:t>
            </a:r>
            <a:endParaRPr lang="en-US" dirty="0"/>
          </a:p>
          <a:p>
            <a:pPr>
              <a:buNone/>
            </a:pPr>
            <a:endParaRPr lang="nb-NO" dirty="0"/>
          </a:p>
          <a:p>
            <a:endParaRPr lang="nb-NO" dirty="0"/>
          </a:p>
        </p:txBody>
      </p:sp>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2</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custDataLst>
              <p:tags r:id="rId2"/>
            </p:custDataLst>
          </p:nvPr>
        </p:nvSpPr>
        <p:spPr/>
        <p:txBody>
          <a:bodyPr>
            <a:normAutofit fontScale="90000"/>
          </a:bodyPr>
          <a:lstStyle/>
          <a:p>
            <a:r>
              <a:rPr lang="nb-NO" dirty="0"/>
              <a:t>Hovedmomenter med datamaskiner</a:t>
            </a:r>
            <a:endParaRPr lang="en-US" dirty="0"/>
          </a:p>
        </p:txBody>
      </p:sp>
      <p:sp>
        <p:nvSpPr>
          <p:cNvPr id="12294" name="Rectangle 3"/>
          <p:cNvSpPr>
            <a:spLocks noGrp="1" noChangeArrowheads="1"/>
          </p:cNvSpPr>
          <p:nvPr>
            <p:ph idx="1"/>
            <p:custDataLst>
              <p:tags r:id="rId3"/>
            </p:custDataLst>
          </p:nvPr>
        </p:nvSpPr>
        <p:spPr/>
        <p:txBody>
          <a:bodyPr/>
          <a:lstStyle/>
          <a:p>
            <a:r>
              <a:rPr lang="nb-NO" b="1" dirty="0">
                <a:solidFill>
                  <a:srgbClr val="FF0000"/>
                </a:solidFill>
              </a:rPr>
              <a:t>Hastighet</a:t>
            </a:r>
            <a:r>
              <a:rPr lang="nb-NO" b="1" dirty="0"/>
              <a:t>:</a:t>
            </a:r>
            <a:r>
              <a:rPr lang="nb-NO" dirty="0"/>
              <a:t> De utfører oppdrag meget fort</a:t>
            </a:r>
          </a:p>
          <a:p>
            <a:r>
              <a:rPr lang="nb-NO" b="1" dirty="0">
                <a:solidFill>
                  <a:srgbClr val="FF0000"/>
                </a:solidFill>
              </a:rPr>
              <a:t>Pålitelighet</a:t>
            </a:r>
            <a:r>
              <a:rPr lang="nb-NO" b="1" dirty="0"/>
              <a:t>:</a:t>
            </a:r>
            <a:r>
              <a:rPr lang="nb-NO" dirty="0"/>
              <a:t> De gjør ikke feil (bortsett fra når noe er galt med datamaskinen eller et menneske har gjort en tabbe, eller...!)</a:t>
            </a:r>
          </a:p>
          <a:p>
            <a:r>
              <a:rPr lang="nb-NO" b="1" dirty="0">
                <a:solidFill>
                  <a:srgbClr val="FF0000"/>
                </a:solidFill>
              </a:rPr>
              <a:t>Lagringsevne</a:t>
            </a:r>
            <a:r>
              <a:rPr lang="nb-NO" b="1" dirty="0"/>
              <a:t>:</a:t>
            </a:r>
            <a:r>
              <a:rPr lang="nb-NO" dirty="0"/>
              <a:t> De kan lagre store mengder informasjon (data) over lang tid</a:t>
            </a:r>
          </a:p>
          <a:p>
            <a:r>
              <a:rPr lang="nb-NO" b="1" dirty="0">
                <a:solidFill>
                  <a:srgbClr val="FF0000"/>
                </a:solidFill>
              </a:rPr>
              <a:t>Pris</a:t>
            </a:r>
            <a:r>
              <a:rPr lang="nb-NO" b="1" dirty="0"/>
              <a:t>:</a:t>
            </a:r>
            <a:r>
              <a:rPr lang="nb-NO" dirty="0"/>
              <a:t> De blir bedre og bedre til lavere pris</a:t>
            </a:r>
          </a:p>
          <a:p>
            <a:r>
              <a:rPr lang="nb-NO" b="1" dirty="0">
                <a:solidFill>
                  <a:srgbClr val="FF0000"/>
                </a:solidFill>
              </a:rPr>
              <a:t>Størrelse</a:t>
            </a:r>
            <a:r>
              <a:rPr lang="nb-NO" b="1" dirty="0"/>
              <a:t>:</a:t>
            </a:r>
            <a:r>
              <a:rPr lang="nb-NO" dirty="0"/>
              <a:t> De blir stadig mindre</a:t>
            </a:r>
            <a:endParaRPr lang="en-US" dirty="0"/>
          </a:p>
        </p:txBody>
      </p:sp>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20</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custDataLst>
              <p:tags r:id="rId2"/>
            </p:custDataLst>
          </p:nvPr>
        </p:nvSpPr>
        <p:spPr/>
        <p:txBody>
          <a:bodyPr>
            <a:normAutofit fontScale="90000"/>
          </a:bodyPr>
          <a:lstStyle/>
          <a:p>
            <a:r>
              <a:rPr lang="nb-NO"/>
              <a:t>Bruksområder for datamaskiner</a:t>
            </a:r>
            <a:endParaRPr lang="en-US"/>
          </a:p>
        </p:txBody>
      </p:sp>
      <p:sp>
        <p:nvSpPr>
          <p:cNvPr id="13318" name="Rectangle 3"/>
          <p:cNvSpPr>
            <a:spLocks noGrp="1" noChangeArrowheads="1"/>
          </p:cNvSpPr>
          <p:nvPr>
            <p:ph idx="1"/>
            <p:custDataLst>
              <p:tags r:id="rId3"/>
            </p:custDataLst>
          </p:nvPr>
        </p:nvSpPr>
        <p:spPr/>
        <p:txBody>
          <a:bodyPr/>
          <a:lstStyle/>
          <a:p>
            <a:r>
              <a:rPr lang="nb-NO" dirty="0"/>
              <a:t>Brukes </a:t>
            </a:r>
            <a:r>
              <a:rPr lang="nb-NO" dirty="0" err="1"/>
              <a:t>idag</a:t>
            </a:r>
            <a:r>
              <a:rPr lang="nb-NO" dirty="0"/>
              <a:t> "overalt"</a:t>
            </a:r>
          </a:p>
          <a:p>
            <a:r>
              <a:rPr lang="nb-NO" dirty="0"/>
              <a:t>Barnehager --&gt; forskning</a:t>
            </a:r>
          </a:p>
          <a:p>
            <a:r>
              <a:rPr lang="nb-NO" dirty="0"/>
              <a:t>Banker --&gt; tungindustri</a:t>
            </a:r>
          </a:p>
          <a:p>
            <a:r>
              <a:rPr lang="nb-NO" dirty="0"/>
              <a:t>Internett (email) --&gt; mobiltelefon </a:t>
            </a:r>
          </a:p>
          <a:p>
            <a:r>
              <a:rPr lang="nb-NO" dirty="0"/>
              <a:t>Trafikklys --&gt; kjøleskap</a:t>
            </a:r>
          </a:p>
          <a:p>
            <a:r>
              <a:rPr lang="nb-NO" dirty="0"/>
              <a:t>....................................</a:t>
            </a:r>
          </a:p>
          <a:p>
            <a:endParaRPr lang="en-US" dirty="0"/>
          </a:p>
        </p:txBody>
      </p:sp>
      <p:pic>
        <p:nvPicPr>
          <p:cNvPr id="97284" name="Picture 4" descr="koffie2000"/>
          <p:cNvPicPr>
            <a:picLocks noChangeAspect="1" noChangeArrowheads="1"/>
          </p:cNvPicPr>
          <p:nvPr>
            <p:custDataLst>
              <p:tags r:id="rId4"/>
            </p:custDataLst>
          </p:nvPr>
        </p:nvPicPr>
        <p:blipFill>
          <a:blip r:embed="rId7" cstate="print"/>
          <a:srcRect/>
          <a:stretch>
            <a:fillRect/>
          </a:stretch>
        </p:blipFill>
        <p:spPr bwMode="auto">
          <a:xfrm>
            <a:off x="7329488" y="1484313"/>
            <a:ext cx="2481262" cy="43561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21</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7284"/>
                                        </p:tgtEl>
                                        <p:attrNameLst>
                                          <p:attrName>style.visibility</p:attrName>
                                        </p:attrNameLst>
                                      </p:cBhvr>
                                      <p:to>
                                        <p:strVal val="visible"/>
                                      </p:to>
                                    </p:set>
                                    <p:anim calcmode="lin" valueType="num">
                                      <p:cBhvr additive="base">
                                        <p:cTn id="7" dur="500" fill="hold"/>
                                        <p:tgtEl>
                                          <p:spTgt spid="97284"/>
                                        </p:tgtEl>
                                        <p:attrNameLst>
                                          <p:attrName>ppt_x</p:attrName>
                                        </p:attrNameLst>
                                      </p:cBhvr>
                                      <p:tavLst>
                                        <p:tav tm="0">
                                          <p:val>
                                            <p:strVal val="1+#ppt_w/2"/>
                                          </p:val>
                                        </p:tav>
                                        <p:tav tm="100000">
                                          <p:val>
                                            <p:strVal val="#ppt_x"/>
                                          </p:val>
                                        </p:tav>
                                      </p:tavLst>
                                    </p:anim>
                                    <p:anim calcmode="lin" valueType="num">
                                      <p:cBhvr additive="base">
                                        <p:cTn id="8" dur="500" fill="hold"/>
                                        <p:tgtEl>
                                          <p:spTgt spid="9728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31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31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31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31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318">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3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custDataLst>
              <p:tags r:id="rId2"/>
            </p:custDataLst>
          </p:nvPr>
        </p:nvSpPr>
        <p:spPr/>
        <p:txBody>
          <a:bodyPr>
            <a:normAutofit fontScale="90000"/>
          </a:bodyPr>
          <a:lstStyle/>
          <a:p>
            <a:r>
              <a:rPr lang="en-US"/>
              <a:t>Datamaskin (PC) med tilbehør</a:t>
            </a:r>
          </a:p>
        </p:txBody>
      </p:sp>
      <p:pic>
        <p:nvPicPr>
          <p:cNvPr id="14342" name="Picture 3" descr="Fig1-03 mod b all"/>
          <p:cNvPicPr>
            <a:picLocks noChangeAspect="1" noChangeArrowheads="1"/>
          </p:cNvPicPr>
          <p:nvPr>
            <p:custDataLst>
              <p:tags r:id="rId3"/>
            </p:custDataLst>
          </p:nvPr>
        </p:nvPicPr>
        <p:blipFill>
          <a:blip r:embed="rId18" cstate="print"/>
          <a:srcRect l="6667" r="5833"/>
          <a:stretch>
            <a:fillRect/>
          </a:stretch>
        </p:blipFill>
        <p:spPr bwMode="auto">
          <a:xfrm>
            <a:off x="0" y="1717675"/>
            <a:ext cx="9906000" cy="5140325"/>
          </a:xfrm>
          <a:prstGeom prst="rect">
            <a:avLst/>
          </a:prstGeom>
          <a:noFill/>
          <a:ln w="9525">
            <a:noFill/>
            <a:miter lim="800000"/>
            <a:headEnd/>
            <a:tailEnd/>
          </a:ln>
        </p:spPr>
      </p:pic>
      <p:grpSp>
        <p:nvGrpSpPr>
          <p:cNvPr id="2" name="Group 5"/>
          <p:cNvGrpSpPr>
            <a:grpSpLocks/>
          </p:cNvGrpSpPr>
          <p:nvPr>
            <p:custDataLst>
              <p:tags r:id="rId4"/>
            </p:custDataLst>
          </p:nvPr>
        </p:nvGrpSpPr>
        <p:grpSpPr bwMode="auto">
          <a:xfrm>
            <a:off x="0" y="2438400"/>
            <a:ext cx="1649413" cy="528638"/>
            <a:chOff x="48" y="1536"/>
            <a:chExt cx="959" cy="333"/>
          </a:xfrm>
        </p:grpSpPr>
        <p:sp>
          <p:nvSpPr>
            <p:cNvPr id="14375" name="Text Box 6"/>
            <p:cNvSpPr txBox="1">
              <a:spLocks noChangeArrowheads="1"/>
            </p:cNvSpPr>
            <p:nvPr/>
          </p:nvSpPr>
          <p:spPr bwMode="auto">
            <a:xfrm>
              <a:off x="48" y="1536"/>
              <a:ext cx="768" cy="248"/>
            </a:xfrm>
            <a:prstGeom prst="rect">
              <a:avLst/>
            </a:prstGeom>
            <a:noFill/>
            <a:ln w="12700">
              <a:noFill/>
              <a:miter lim="800000"/>
              <a:headEnd/>
              <a:tailEnd/>
            </a:ln>
          </p:spPr>
          <p:txBody>
            <a:bodyPr lIns="90488" tIns="44450" rIns="90488" bIns="44450">
              <a:spAutoFit/>
            </a:bodyPr>
            <a:lstStyle/>
            <a:p>
              <a:pPr>
                <a:spcBef>
                  <a:spcPct val="50000"/>
                </a:spcBef>
                <a:buFontTx/>
                <a:buNone/>
              </a:pPr>
              <a:r>
                <a:rPr lang="en-US" sz="2000">
                  <a:solidFill>
                    <a:srgbClr val="FFFF00"/>
                  </a:solidFill>
                  <a:latin typeface="Arial" charset="0"/>
                </a:rPr>
                <a:t>printer</a:t>
              </a:r>
            </a:p>
          </p:txBody>
        </p:sp>
        <p:sp>
          <p:nvSpPr>
            <p:cNvPr id="14376" name="Line 7"/>
            <p:cNvSpPr>
              <a:spLocks noChangeShapeType="1"/>
            </p:cNvSpPr>
            <p:nvPr/>
          </p:nvSpPr>
          <p:spPr bwMode="auto">
            <a:xfrm>
              <a:off x="624" y="1680"/>
              <a:ext cx="383" cy="189"/>
            </a:xfrm>
            <a:prstGeom prst="line">
              <a:avLst/>
            </a:prstGeom>
            <a:noFill/>
            <a:ln w="38100">
              <a:solidFill>
                <a:srgbClr val="FFFF00"/>
              </a:solidFill>
              <a:round/>
              <a:headEnd/>
              <a:tailEnd type="stealth" w="med" len="lg"/>
            </a:ln>
          </p:spPr>
          <p:txBody>
            <a:bodyPr lIns="90488" tIns="44450" rIns="90488" bIns="44450" anchor="ctr">
              <a:spAutoFit/>
            </a:bodyPr>
            <a:lstStyle/>
            <a:p>
              <a:endParaRPr lang="nb-NO"/>
            </a:p>
          </p:txBody>
        </p:sp>
      </p:grpSp>
      <p:grpSp>
        <p:nvGrpSpPr>
          <p:cNvPr id="3" name="Group 8"/>
          <p:cNvGrpSpPr>
            <a:grpSpLocks/>
          </p:cNvGrpSpPr>
          <p:nvPr>
            <p:custDataLst>
              <p:tags r:id="rId5"/>
            </p:custDataLst>
          </p:nvPr>
        </p:nvGrpSpPr>
        <p:grpSpPr bwMode="auto">
          <a:xfrm>
            <a:off x="0" y="4800600"/>
            <a:ext cx="1816100" cy="393700"/>
            <a:chOff x="0" y="3024"/>
            <a:chExt cx="1056" cy="248"/>
          </a:xfrm>
        </p:grpSpPr>
        <p:sp>
          <p:nvSpPr>
            <p:cNvPr id="14373" name="Text Box 9"/>
            <p:cNvSpPr txBox="1">
              <a:spLocks noChangeArrowheads="1"/>
            </p:cNvSpPr>
            <p:nvPr/>
          </p:nvSpPr>
          <p:spPr bwMode="auto">
            <a:xfrm>
              <a:off x="0" y="3024"/>
              <a:ext cx="864" cy="248"/>
            </a:xfrm>
            <a:prstGeom prst="rect">
              <a:avLst/>
            </a:prstGeom>
            <a:noFill/>
            <a:ln w="12700">
              <a:noFill/>
              <a:miter lim="800000"/>
              <a:headEnd/>
              <a:tailEnd/>
            </a:ln>
          </p:spPr>
          <p:txBody>
            <a:bodyPr lIns="90488" tIns="44450" rIns="90488" bIns="44450">
              <a:spAutoFit/>
            </a:bodyPr>
            <a:lstStyle/>
            <a:p>
              <a:pPr>
                <a:spcBef>
                  <a:spcPct val="50000"/>
                </a:spcBef>
                <a:buFontTx/>
                <a:buNone/>
              </a:pPr>
              <a:r>
                <a:rPr lang="en-US" sz="2000">
                  <a:solidFill>
                    <a:srgbClr val="FFFF00"/>
                  </a:solidFill>
                  <a:latin typeface="Arial" charset="0"/>
                </a:rPr>
                <a:t>scanner</a:t>
              </a:r>
            </a:p>
          </p:txBody>
        </p:sp>
        <p:sp>
          <p:nvSpPr>
            <p:cNvPr id="14374" name="Line 10"/>
            <p:cNvSpPr>
              <a:spLocks noChangeShapeType="1"/>
            </p:cNvSpPr>
            <p:nvPr/>
          </p:nvSpPr>
          <p:spPr bwMode="auto">
            <a:xfrm>
              <a:off x="672" y="3120"/>
              <a:ext cx="384" cy="96"/>
            </a:xfrm>
            <a:prstGeom prst="line">
              <a:avLst/>
            </a:prstGeom>
            <a:noFill/>
            <a:ln w="38100">
              <a:solidFill>
                <a:srgbClr val="FFFF00"/>
              </a:solidFill>
              <a:round/>
              <a:headEnd/>
              <a:tailEnd type="stealth" w="med" len="lg"/>
            </a:ln>
          </p:spPr>
          <p:txBody>
            <a:bodyPr lIns="90488" tIns="44450" rIns="90488" bIns="44450" anchor="ctr">
              <a:spAutoFit/>
            </a:bodyPr>
            <a:lstStyle/>
            <a:p>
              <a:endParaRPr lang="nb-NO"/>
            </a:p>
          </p:txBody>
        </p:sp>
      </p:grpSp>
      <p:grpSp>
        <p:nvGrpSpPr>
          <p:cNvPr id="4" name="Group 11"/>
          <p:cNvGrpSpPr>
            <a:grpSpLocks/>
          </p:cNvGrpSpPr>
          <p:nvPr>
            <p:custDataLst>
              <p:tags r:id="rId6"/>
            </p:custDataLst>
          </p:nvPr>
        </p:nvGrpSpPr>
        <p:grpSpPr bwMode="auto">
          <a:xfrm>
            <a:off x="1816100" y="2057400"/>
            <a:ext cx="1646238" cy="393700"/>
            <a:chOff x="1104" y="1296"/>
            <a:chExt cx="957" cy="248"/>
          </a:xfrm>
        </p:grpSpPr>
        <p:sp>
          <p:nvSpPr>
            <p:cNvPr id="14371" name="Text Box 12"/>
            <p:cNvSpPr txBox="1">
              <a:spLocks noChangeArrowheads="1"/>
            </p:cNvSpPr>
            <p:nvPr/>
          </p:nvSpPr>
          <p:spPr bwMode="auto">
            <a:xfrm>
              <a:off x="1104" y="1296"/>
              <a:ext cx="864" cy="248"/>
            </a:xfrm>
            <a:prstGeom prst="rect">
              <a:avLst/>
            </a:prstGeom>
            <a:noFill/>
            <a:ln w="12700">
              <a:noFill/>
              <a:miter lim="800000"/>
              <a:headEnd/>
              <a:tailEnd/>
            </a:ln>
          </p:spPr>
          <p:txBody>
            <a:bodyPr lIns="90488" tIns="44450" rIns="90488" bIns="44450">
              <a:spAutoFit/>
            </a:bodyPr>
            <a:lstStyle/>
            <a:p>
              <a:pPr>
                <a:spcBef>
                  <a:spcPct val="50000"/>
                </a:spcBef>
                <a:buFontTx/>
                <a:buNone/>
              </a:pPr>
              <a:r>
                <a:rPr lang="en-US" sz="2000">
                  <a:solidFill>
                    <a:srgbClr val="FFFF00"/>
                  </a:solidFill>
                  <a:latin typeface="Arial" charset="0"/>
                </a:rPr>
                <a:t>høyttaler</a:t>
              </a:r>
            </a:p>
          </p:txBody>
        </p:sp>
        <p:sp>
          <p:nvSpPr>
            <p:cNvPr id="14372" name="Line 13"/>
            <p:cNvSpPr>
              <a:spLocks noChangeShapeType="1"/>
            </p:cNvSpPr>
            <p:nvPr/>
          </p:nvSpPr>
          <p:spPr bwMode="auto">
            <a:xfrm>
              <a:off x="1776" y="1440"/>
              <a:ext cx="285" cy="95"/>
            </a:xfrm>
            <a:prstGeom prst="line">
              <a:avLst/>
            </a:prstGeom>
            <a:noFill/>
            <a:ln w="38100">
              <a:solidFill>
                <a:srgbClr val="FFFF00"/>
              </a:solidFill>
              <a:round/>
              <a:headEnd/>
              <a:tailEnd type="stealth" w="med" len="lg"/>
            </a:ln>
          </p:spPr>
          <p:txBody>
            <a:bodyPr lIns="90488" tIns="44450" rIns="90488" bIns="44450" anchor="ctr">
              <a:spAutoFit/>
            </a:bodyPr>
            <a:lstStyle/>
            <a:p>
              <a:endParaRPr lang="nb-NO"/>
            </a:p>
          </p:txBody>
        </p:sp>
      </p:grpSp>
      <p:grpSp>
        <p:nvGrpSpPr>
          <p:cNvPr id="5" name="Group 14"/>
          <p:cNvGrpSpPr>
            <a:grpSpLocks/>
          </p:cNvGrpSpPr>
          <p:nvPr>
            <p:custDataLst>
              <p:tags r:id="rId7"/>
            </p:custDataLst>
          </p:nvPr>
        </p:nvGrpSpPr>
        <p:grpSpPr bwMode="auto">
          <a:xfrm>
            <a:off x="3797300" y="1828800"/>
            <a:ext cx="1898650" cy="393700"/>
            <a:chOff x="2208" y="1152"/>
            <a:chExt cx="1104" cy="248"/>
          </a:xfrm>
        </p:grpSpPr>
        <p:sp>
          <p:nvSpPr>
            <p:cNvPr id="14369" name="Text Box 15"/>
            <p:cNvSpPr txBox="1">
              <a:spLocks noChangeArrowheads="1"/>
            </p:cNvSpPr>
            <p:nvPr/>
          </p:nvSpPr>
          <p:spPr bwMode="auto">
            <a:xfrm>
              <a:off x="2208" y="1152"/>
              <a:ext cx="1104" cy="248"/>
            </a:xfrm>
            <a:prstGeom prst="rect">
              <a:avLst/>
            </a:prstGeom>
            <a:noFill/>
            <a:ln w="12700">
              <a:noFill/>
              <a:miter lim="800000"/>
              <a:headEnd/>
              <a:tailEnd/>
            </a:ln>
          </p:spPr>
          <p:txBody>
            <a:bodyPr lIns="90488" tIns="44450" rIns="90488" bIns="44450">
              <a:spAutoFit/>
            </a:bodyPr>
            <a:lstStyle/>
            <a:p>
              <a:pPr>
                <a:spcBef>
                  <a:spcPct val="50000"/>
                </a:spcBef>
                <a:buFontTx/>
                <a:buNone/>
              </a:pPr>
              <a:r>
                <a:rPr lang="en-US" sz="2000">
                  <a:solidFill>
                    <a:srgbClr val="FFFF00"/>
                  </a:solidFill>
                  <a:latin typeface="Arial" charset="0"/>
                </a:rPr>
                <a:t>Web kamera</a:t>
              </a:r>
            </a:p>
          </p:txBody>
        </p:sp>
        <p:sp>
          <p:nvSpPr>
            <p:cNvPr id="14370" name="Line 16"/>
            <p:cNvSpPr>
              <a:spLocks noChangeShapeType="1"/>
            </p:cNvSpPr>
            <p:nvPr/>
          </p:nvSpPr>
          <p:spPr bwMode="auto">
            <a:xfrm>
              <a:off x="3120" y="1296"/>
              <a:ext cx="192" cy="0"/>
            </a:xfrm>
            <a:prstGeom prst="line">
              <a:avLst/>
            </a:prstGeom>
            <a:noFill/>
            <a:ln w="38100">
              <a:solidFill>
                <a:srgbClr val="FFFF00"/>
              </a:solidFill>
              <a:round/>
              <a:headEnd/>
              <a:tailEnd type="stealth" w="med" len="lg"/>
            </a:ln>
          </p:spPr>
          <p:txBody>
            <a:bodyPr lIns="90488" tIns="44450" rIns="90488" bIns="44450" anchor="ctr">
              <a:spAutoFit/>
            </a:bodyPr>
            <a:lstStyle/>
            <a:p>
              <a:endParaRPr lang="nb-NO"/>
            </a:p>
          </p:txBody>
        </p:sp>
      </p:grpSp>
      <p:grpSp>
        <p:nvGrpSpPr>
          <p:cNvPr id="6" name="Group 17"/>
          <p:cNvGrpSpPr>
            <a:grpSpLocks/>
          </p:cNvGrpSpPr>
          <p:nvPr>
            <p:custDataLst>
              <p:tags r:id="rId8"/>
            </p:custDataLst>
          </p:nvPr>
        </p:nvGrpSpPr>
        <p:grpSpPr bwMode="auto">
          <a:xfrm>
            <a:off x="4116388" y="6248400"/>
            <a:ext cx="1700212" cy="393700"/>
            <a:chOff x="2352" y="3936"/>
            <a:chExt cx="1200" cy="248"/>
          </a:xfrm>
        </p:grpSpPr>
        <p:sp>
          <p:nvSpPr>
            <p:cNvPr id="14367" name="Text Box 18"/>
            <p:cNvSpPr txBox="1">
              <a:spLocks noChangeArrowheads="1"/>
            </p:cNvSpPr>
            <p:nvPr/>
          </p:nvSpPr>
          <p:spPr bwMode="auto">
            <a:xfrm>
              <a:off x="2352" y="3936"/>
              <a:ext cx="960" cy="248"/>
            </a:xfrm>
            <a:prstGeom prst="rect">
              <a:avLst/>
            </a:prstGeom>
            <a:noFill/>
            <a:ln w="38100">
              <a:noFill/>
              <a:miter lim="800000"/>
              <a:headEnd/>
              <a:tailEnd/>
            </a:ln>
          </p:spPr>
          <p:txBody>
            <a:bodyPr lIns="90488" tIns="44450" rIns="90488" bIns="44450">
              <a:spAutoFit/>
            </a:bodyPr>
            <a:lstStyle/>
            <a:p>
              <a:pPr>
                <a:spcBef>
                  <a:spcPct val="50000"/>
                </a:spcBef>
                <a:buFontTx/>
                <a:buNone/>
              </a:pPr>
              <a:r>
                <a:rPr lang="en-US" sz="2000">
                  <a:solidFill>
                    <a:srgbClr val="FFFF00"/>
                  </a:solidFill>
                  <a:latin typeface="Arial" charset="0"/>
                </a:rPr>
                <a:t>mikrofon</a:t>
              </a:r>
            </a:p>
          </p:txBody>
        </p:sp>
        <p:sp>
          <p:nvSpPr>
            <p:cNvPr id="14368" name="Line 19"/>
            <p:cNvSpPr>
              <a:spLocks noChangeShapeType="1"/>
            </p:cNvSpPr>
            <p:nvPr/>
          </p:nvSpPr>
          <p:spPr bwMode="auto">
            <a:xfrm flipV="1">
              <a:off x="3360" y="3936"/>
              <a:ext cx="192" cy="144"/>
            </a:xfrm>
            <a:prstGeom prst="line">
              <a:avLst/>
            </a:prstGeom>
            <a:noFill/>
            <a:ln w="38100">
              <a:solidFill>
                <a:srgbClr val="FFFF00"/>
              </a:solidFill>
              <a:round/>
              <a:headEnd/>
              <a:tailEnd type="stealth" w="med" len="lg"/>
            </a:ln>
          </p:spPr>
          <p:txBody>
            <a:bodyPr lIns="90488" tIns="44450" rIns="90488" bIns="44450" anchor="ctr">
              <a:spAutoFit/>
            </a:bodyPr>
            <a:lstStyle/>
            <a:p>
              <a:endParaRPr lang="nb-NO"/>
            </a:p>
          </p:txBody>
        </p:sp>
      </p:grpSp>
      <p:grpSp>
        <p:nvGrpSpPr>
          <p:cNvPr id="7" name="Group 20"/>
          <p:cNvGrpSpPr>
            <a:grpSpLocks/>
          </p:cNvGrpSpPr>
          <p:nvPr>
            <p:custDataLst>
              <p:tags r:id="rId9"/>
            </p:custDataLst>
          </p:nvPr>
        </p:nvGrpSpPr>
        <p:grpSpPr bwMode="auto">
          <a:xfrm>
            <a:off x="6521450" y="5943600"/>
            <a:ext cx="2228850" cy="914400"/>
            <a:chOff x="3792" y="3744"/>
            <a:chExt cx="1296" cy="576"/>
          </a:xfrm>
        </p:grpSpPr>
        <p:sp>
          <p:nvSpPr>
            <p:cNvPr id="14365" name="Text Box 21"/>
            <p:cNvSpPr txBox="1">
              <a:spLocks noChangeArrowheads="1"/>
            </p:cNvSpPr>
            <p:nvPr/>
          </p:nvSpPr>
          <p:spPr bwMode="auto">
            <a:xfrm>
              <a:off x="3792" y="4072"/>
              <a:ext cx="1200" cy="248"/>
            </a:xfrm>
            <a:prstGeom prst="rect">
              <a:avLst/>
            </a:prstGeom>
            <a:noFill/>
            <a:ln w="38100">
              <a:noFill/>
              <a:miter lim="800000"/>
              <a:headEnd/>
              <a:tailEnd/>
            </a:ln>
          </p:spPr>
          <p:txBody>
            <a:bodyPr lIns="90488" tIns="44450" rIns="90488" bIns="44450">
              <a:spAutoFit/>
            </a:bodyPr>
            <a:lstStyle/>
            <a:p>
              <a:pPr algn="ctr">
                <a:spcBef>
                  <a:spcPct val="50000"/>
                </a:spcBef>
                <a:buFontTx/>
                <a:buNone/>
              </a:pPr>
              <a:r>
                <a:rPr lang="en-US" sz="2000">
                  <a:solidFill>
                    <a:srgbClr val="FFFF00"/>
                  </a:solidFill>
                  <a:latin typeface="Arial" charset="0"/>
                </a:rPr>
                <a:t>digitalt kamera</a:t>
              </a:r>
            </a:p>
          </p:txBody>
        </p:sp>
        <p:sp>
          <p:nvSpPr>
            <p:cNvPr id="14366" name="Line 22"/>
            <p:cNvSpPr>
              <a:spLocks noChangeShapeType="1"/>
            </p:cNvSpPr>
            <p:nvPr/>
          </p:nvSpPr>
          <p:spPr bwMode="auto">
            <a:xfrm flipV="1">
              <a:off x="4944" y="3744"/>
              <a:ext cx="144" cy="432"/>
            </a:xfrm>
            <a:prstGeom prst="line">
              <a:avLst/>
            </a:prstGeom>
            <a:noFill/>
            <a:ln w="38100">
              <a:solidFill>
                <a:srgbClr val="FFFF00"/>
              </a:solidFill>
              <a:round/>
              <a:headEnd/>
              <a:tailEnd type="stealth" w="med" len="lg"/>
            </a:ln>
          </p:spPr>
          <p:txBody>
            <a:bodyPr lIns="90488" tIns="44450" rIns="90488" bIns="44450" anchor="ctr">
              <a:spAutoFit/>
            </a:bodyPr>
            <a:lstStyle/>
            <a:p>
              <a:endParaRPr lang="nb-NO"/>
            </a:p>
          </p:txBody>
        </p:sp>
      </p:grpSp>
      <p:grpSp>
        <p:nvGrpSpPr>
          <p:cNvPr id="8" name="Group 23"/>
          <p:cNvGrpSpPr>
            <a:grpSpLocks/>
          </p:cNvGrpSpPr>
          <p:nvPr>
            <p:custDataLst>
              <p:tags r:id="rId10"/>
            </p:custDataLst>
          </p:nvPr>
        </p:nvGrpSpPr>
        <p:grpSpPr bwMode="auto">
          <a:xfrm>
            <a:off x="7677150" y="1754188"/>
            <a:ext cx="2228850" cy="396875"/>
            <a:chOff x="4464" y="1105"/>
            <a:chExt cx="1296" cy="250"/>
          </a:xfrm>
        </p:grpSpPr>
        <p:sp>
          <p:nvSpPr>
            <p:cNvPr id="14363" name="Text Box 24"/>
            <p:cNvSpPr txBox="1">
              <a:spLocks noChangeArrowheads="1"/>
            </p:cNvSpPr>
            <p:nvPr/>
          </p:nvSpPr>
          <p:spPr bwMode="auto">
            <a:xfrm>
              <a:off x="4704" y="1105"/>
              <a:ext cx="1056" cy="250"/>
            </a:xfrm>
            <a:prstGeom prst="rect">
              <a:avLst/>
            </a:prstGeom>
            <a:noFill/>
            <a:ln w="38100">
              <a:noFill/>
              <a:miter lim="800000"/>
              <a:headEnd/>
              <a:tailEnd/>
            </a:ln>
          </p:spPr>
          <p:txBody>
            <a:bodyPr>
              <a:spAutoFit/>
            </a:bodyPr>
            <a:lstStyle/>
            <a:p>
              <a:pPr algn="ctr">
                <a:spcBef>
                  <a:spcPct val="50000"/>
                </a:spcBef>
                <a:buFontTx/>
                <a:buNone/>
              </a:pPr>
              <a:r>
                <a:rPr lang="en-US" sz="2000">
                  <a:solidFill>
                    <a:srgbClr val="FFFF00"/>
                  </a:solidFill>
                  <a:latin typeface="Arial" charset="0"/>
                </a:rPr>
                <a:t>system enhet</a:t>
              </a:r>
            </a:p>
          </p:txBody>
        </p:sp>
        <p:sp>
          <p:nvSpPr>
            <p:cNvPr id="14364" name="Line 25"/>
            <p:cNvSpPr>
              <a:spLocks noChangeShapeType="1"/>
            </p:cNvSpPr>
            <p:nvPr/>
          </p:nvSpPr>
          <p:spPr bwMode="auto">
            <a:xfrm flipH="1">
              <a:off x="4464" y="1248"/>
              <a:ext cx="288" cy="48"/>
            </a:xfrm>
            <a:prstGeom prst="line">
              <a:avLst/>
            </a:prstGeom>
            <a:noFill/>
            <a:ln w="38100">
              <a:solidFill>
                <a:srgbClr val="FFFF00"/>
              </a:solidFill>
              <a:round/>
              <a:headEnd/>
              <a:tailEnd type="stealth" w="med" len="lg"/>
            </a:ln>
          </p:spPr>
          <p:txBody>
            <a:bodyPr>
              <a:spAutoFit/>
            </a:bodyPr>
            <a:lstStyle/>
            <a:p>
              <a:endParaRPr lang="nb-NO"/>
            </a:p>
          </p:txBody>
        </p:sp>
      </p:grpSp>
      <p:grpSp>
        <p:nvGrpSpPr>
          <p:cNvPr id="9" name="Group 26"/>
          <p:cNvGrpSpPr>
            <a:grpSpLocks/>
          </p:cNvGrpSpPr>
          <p:nvPr>
            <p:custDataLst>
              <p:tags r:id="rId11"/>
            </p:custDataLst>
          </p:nvPr>
        </p:nvGrpSpPr>
        <p:grpSpPr bwMode="auto">
          <a:xfrm>
            <a:off x="2724150" y="4191000"/>
            <a:ext cx="2228850" cy="457200"/>
            <a:chOff x="1584" y="2640"/>
            <a:chExt cx="1296" cy="288"/>
          </a:xfrm>
        </p:grpSpPr>
        <p:sp>
          <p:nvSpPr>
            <p:cNvPr id="14361" name="Text Box 27"/>
            <p:cNvSpPr txBox="1">
              <a:spLocks noChangeArrowheads="1"/>
            </p:cNvSpPr>
            <p:nvPr/>
          </p:nvSpPr>
          <p:spPr bwMode="auto">
            <a:xfrm>
              <a:off x="1584" y="2640"/>
              <a:ext cx="1008" cy="250"/>
            </a:xfrm>
            <a:prstGeom prst="rect">
              <a:avLst/>
            </a:prstGeom>
            <a:noFill/>
            <a:ln w="38100">
              <a:noFill/>
              <a:miter lim="800000"/>
              <a:headEnd/>
              <a:tailEnd/>
            </a:ln>
          </p:spPr>
          <p:txBody>
            <a:bodyPr>
              <a:spAutoFit/>
            </a:bodyPr>
            <a:lstStyle/>
            <a:p>
              <a:pPr algn="ctr">
                <a:spcBef>
                  <a:spcPct val="50000"/>
                </a:spcBef>
                <a:buFontTx/>
                <a:buNone/>
              </a:pPr>
              <a:r>
                <a:rPr lang="en-US" sz="2000">
                  <a:solidFill>
                    <a:srgbClr val="FFFF00"/>
                  </a:solidFill>
                  <a:latin typeface="Arial" charset="0"/>
                </a:rPr>
                <a:t>tastatur</a:t>
              </a:r>
            </a:p>
          </p:txBody>
        </p:sp>
        <p:sp>
          <p:nvSpPr>
            <p:cNvPr id="14362" name="Line 28"/>
            <p:cNvSpPr>
              <a:spLocks noChangeShapeType="1"/>
            </p:cNvSpPr>
            <p:nvPr/>
          </p:nvSpPr>
          <p:spPr bwMode="auto">
            <a:xfrm>
              <a:off x="2496" y="2736"/>
              <a:ext cx="384" cy="192"/>
            </a:xfrm>
            <a:prstGeom prst="line">
              <a:avLst/>
            </a:prstGeom>
            <a:noFill/>
            <a:ln w="38100">
              <a:solidFill>
                <a:srgbClr val="FFFF00"/>
              </a:solidFill>
              <a:round/>
              <a:headEnd/>
              <a:tailEnd type="stealth" w="med" len="lg"/>
            </a:ln>
          </p:spPr>
          <p:txBody>
            <a:bodyPr>
              <a:spAutoFit/>
            </a:bodyPr>
            <a:lstStyle/>
            <a:p>
              <a:endParaRPr lang="nb-NO"/>
            </a:p>
          </p:txBody>
        </p:sp>
      </p:grpSp>
      <p:grpSp>
        <p:nvGrpSpPr>
          <p:cNvPr id="10" name="Group 29"/>
          <p:cNvGrpSpPr>
            <a:grpSpLocks/>
          </p:cNvGrpSpPr>
          <p:nvPr>
            <p:custDataLst>
              <p:tags r:id="rId12"/>
            </p:custDataLst>
          </p:nvPr>
        </p:nvGrpSpPr>
        <p:grpSpPr bwMode="auto">
          <a:xfrm>
            <a:off x="7677150" y="4556125"/>
            <a:ext cx="1568450" cy="396875"/>
            <a:chOff x="4416" y="2928"/>
            <a:chExt cx="912" cy="250"/>
          </a:xfrm>
        </p:grpSpPr>
        <p:sp>
          <p:nvSpPr>
            <p:cNvPr id="14359" name="Text Box 30"/>
            <p:cNvSpPr txBox="1">
              <a:spLocks noChangeArrowheads="1"/>
            </p:cNvSpPr>
            <p:nvPr/>
          </p:nvSpPr>
          <p:spPr bwMode="auto">
            <a:xfrm>
              <a:off x="4416" y="2928"/>
              <a:ext cx="768" cy="250"/>
            </a:xfrm>
            <a:prstGeom prst="rect">
              <a:avLst/>
            </a:prstGeom>
            <a:noFill/>
            <a:ln w="38100">
              <a:noFill/>
              <a:miter lim="800000"/>
              <a:headEnd/>
              <a:tailEnd/>
            </a:ln>
          </p:spPr>
          <p:txBody>
            <a:bodyPr>
              <a:spAutoFit/>
            </a:bodyPr>
            <a:lstStyle/>
            <a:p>
              <a:pPr algn="ctr">
                <a:spcBef>
                  <a:spcPct val="50000"/>
                </a:spcBef>
                <a:buFontTx/>
                <a:buNone/>
              </a:pPr>
              <a:r>
                <a:rPr lang="en-US" sz="2000">
                  <a:solidFill>
                    <a:srgbClr val="FFFF00"/>
                  </a:solidFill>
                  <a:latin typeface="Arial" charset="0"/>
                </a:rPr>
                <a:t>modem</a:t>
              </a:r>
            </a:p>
          </p:txBody>
        </p:sp>
        <p:sp>
          <p:nvSpPr>
            <p:cNvPr id="14360" name="Line 31"/>
            <p:cNvSpPr>
              <a:spLocks noChangeShapeType="1"/>
            </p:cNvSpPr>
            <p:nvPr/>
          </p:nvSpPr>
          <p:spPr bwMode="auto">
            <a:xfrm flipV="1">
              <a:off x="5088" y="2928"/>
              <a:ext cx="240" cy="96"/>
            </a:xfrm>
            <a:prstGeom prst="line">
              <a:avLst/>
            </a:prstGeom>
            <a:noFill/>
            <a:ln w="38100">
              <a:solidFill>
                <a:srgbClr val="FFFF00"/>
              </a:solidFill>
              <a:round/>
              <a:headEnd/>
              <a:tailEnd type="stealth" w="med" len="lg"/>
            </a:ln>
          </p:spPr>
          <p:txBody>
            <a:bodyPr>
              <a:spAutoFit/>
            </a:bodyPr>
            <a:lstStyle/>
            <a:p>
              <a:endParaRPr lang="nb-NO"/>
            </a:p>
          </p:txBody>
        </p:sp>
      </p:grpSp>
      <p:sp>
        <p:nvSpPr>
          <p:cNvPr id="98336" name="Text Box 32"/>
          <p:cNvSpPr txBox="1">
            <a:spLocks noChangeArrowheads="1"/>
          </p:cNvSpPr>
          <p:nvPr>
            <p:custDataLst>
              <p:tags r:id="rId13"/>
            </p:custDataLst>
          </p:nvPr>
        </p:nvSpPr>
        <p:spPr bwMode="auto">
          <a:xfrm>
            <a:off x="8502650" y="2819400"/>
            <a:ext cx="1403350" cy="396875"/>
          </a:xfrm>
          <a:prstGeom prst="rect">
            <a:avLst/>
          </a:prstGeom>
          <a:noFill/>
          <a:ln w="38100">
            <a:noFill/>
            <a:miter lim="800000"/>
            <a:headEnd/>
            <a:tailEnd/>
          </a:ln>
        </p:spPr>
        <p:txBody>
          <a:bodyPr>
            <a:spAutoFit/>
          </a:bodyPr>
          <a:lstStyle/>
          <a:p>
            <a:pPr algn="ctr">
              <a:spcBef>
                <a:spcPct val="50000"/>
              </a:spcBef>
              <a:buFontTx/>
              <a:buNone/>
            </a:pPr>
            <a:r>
              <a:rPr lang="en-US" sz="2000">
                <a:solidFill>
                  <a:srgbClr val="FFFF00"/>
                </a:solidFill>
                <a:latin typeface="Arial" charset="0"/>
              </a:rPr>
              <a:t>høyttaler</a:t>
            </a:r>
          </a:p>
        </p:txBody>
      </p:sp>
      <p:grpSp>
        <p:nvGrpSpPr>
          <p:cNvPr id="11" name="Group 33"/>
          <p:cNvGrpSpPr>
            <a:grpSpLocks/>
          </p:cNvGrpSpPr>
          <p:nvPr>
            <p:custDataLst>
              <p:tags r:id="rId14"/>
            </p:custDataLst>
          </p:nvPr>
        </p:nvGrpSpPr>
        <p:grpSpPr bwMode="auto">
          <a:xfrm>
            <a:off x="3632200" y="3581400"/>
            <a:ext cx="2063750" cy="473075"/>
            <a:chOff x="2112" y="2256"/>
            <a:chExt cx="1200" cy="298"/>
          </a:xfrm>
        </p:grpSpPr>
        <p:sp>
          <p:nvSpPr>
            <p:cNvPr id="14357" name="Text Box 34"/>
            <p:cNvSpPr txBox="1">
              <a:spLocks noChangeArrowheads="1"/>
            </p:cNvSpPr>
            <p:nvPr/>
          </p:nvSpPr>
          <p:spPr bwMode="auto">
            <a:xfrm>
              <a:off x="2112" y="2304"/>
              <a:ext cx="1200" cy="250"/>
            </a:xfrm>
            <a:prstGeom prst="rect">
              <a:avLst/>
            </a:prstGeom>
            <a:noFill/>
            <a:ln w="38100">
              <a:noFill/>
              <a:miter lim="800000"/>
              <a:headEnd/>
              <a:tailEnd/>
            </a:ln>
          </p:spPr>
          <p:txBody>
            <a:bodyPr>
              <a:spAutoFit/>
            </a:bodyPr>
            <a:lstStyle/>
            <a:p>
              <a:pPr algn="ctr">
                <a:spcBef>
                  <a:spcPct val="50000"/>
                </a:spcBef>
                <a:buFontTx/>
                <a:buNone/>
              </a:pPr>
              <a:r>
                <a:rPr lang="en-US" sz="2000">
                  <a:solidFill>
                    <a:srgbClr val="FFFF00"/>
                  </a:solidFill>
                  <a:latin typeface="Arial" charset="0"/>
                </a:rPr>
                <a:t>skjerm</a:t>
              </a:r>
            </a:p>
          </p:txBody>
        </p:sp>
        <p:sp>
          <p:nvSpPr>
            <p:cNvPr id="14358" name="Line 35"/>
            <p:cNvSpPr>
              <a:spLocks noChangeShapeType="1"/>
            </p:cNvSpPr>
            <p:nvPr/>
          </p:nvSpPr>
          <p:spPr bwMode="auto">
            <a:xfrm flipV="1">
              <a:off x="3024" y="2256"/>
              <a:ext cx="288" cy="192"/>
            </a:xfrm>
            <a:prstGeom prst="line">
              <a:avLst/>
            </a:prstGeom>
            <a:noFill/>
            <a:ln w="38100">
              <a:solidFill>
                <a:srgbClr val="FFFF00"/>
              </a:solidFill>
              <a:round/>
              <a:headEnd/>
              <a:tailEnd type="stealth" w="med" len="lg"/>
            </a:ln>
          </p:spPr>
          <p:txBody>
            <a:bodyPr>
              <a:spAutoFit/>
            </a:bodyPr>
            <a:lstStyle/>
            <a:p>
              <a:endParaRPr lang="nb-NO"/>
            </a:p>
          </p:txBody>
        </p:sp>
      </p:grpSp>
      <p:grpSp>
        <p:nvGrpSpPr>
          <p:cNvPr id="12" name="Group 36"/>
          <p:cNvGrpSpPr>
            <a:grpSpLocks/>
          </p:cNvGrpSpPr>
          <p:nvPr>
            <p:custDataLst>
              <p:tags r:id="rId15"/>
            </p:custDataLst>
          </p:nvPr>
        </p:nvGrpSpPr>
        <p:grpSpPr bwMode="auto">
          <a:xfrm>
            <a:off x="7346950" y="5016500"/>
            <a:ext cx="1651000" cy="393700"/>
            <a:chOff x="4272" y="3120"/>
            <a:chExt cx="960" cy="248"/>
          </a:xfrm>
        </p:grpSpPr>
        <p:sp>
          <p:nvSpPr>
            <p:cNvPr id="14355" name="Text Box 37"/>
            <p:cNvSpPr txBox="1">
              <a:spLocks noChangeArrowheads="1"/>
            </p:cNvSpPr>
            <p:nvPr/>
          </p:nvSpPr>
          <p:spPr bwMode="auto">
            <a:xfrm>
              <a:off x="4512" y="3120"/>
              <a:ext cx="720" cy="248"/>
            </a:xfrm>
            <a:prstGeom prst="rect">
              <a:avLst/>
            </a:prstGeom>
            <a:noFill/>
            <a:ln w="38100">
              <a:noFill/>
              <a:miter lim="800000"/>
              <a:headEnd/>
              <a:tailEnd/>
            </a:ln>
          </p:spPr>
          <p:txBody>
            <a:bodyPr lIns="90488" tIns="44450" rIns="90488" bIns="44450">
              <a:spAutoFit/>
            </a:bodyPr>
            <a:lstStyle/>
            <a:p>
              <a:pPr>
                <a:spcBef>
                  <a:spcPct val="50000"/>
                </a:spcBef>
                <a:buFontTx/>
                <a:buNone/>
              </a:pPr>
              <a:r>
                <a:rPr lang="en-US" sz="2000">
                  <a:solidFill>
                    <a:srgbClr val="FFFF00"/>
                  </a:solidFill>
                  <a:latin typeface="Arial" charset="0"/>
                </a:rPr>
                <a:t>mus</a:t>
              </a:r>
            </a:p>
          </p:txBody>
        </p:sp>
        <p:sp>
          <p:nvSpPr>
            <p:cNvPr id="14356" name="Line 38"/>
            <p:cNvSpPr>
              <a:spLocks noChangeShapeType="1"/>
            </p:cNvSpPr>
            <p:nvPr/>
          </p:nvSpPr>
          <p:spPr bwMode="auto">
            <a:xfrm flipH="1">
              <a:off x="4272" y="3264"/>
              <a:ext cx="240" cy="96"/>
            </a:xfrm>
            <a:prstGeom prst="line">
              <a:avLst/>
            </a:prstGeom>
            <a:noFill/>
            <a:ln w="38100">
              <a:solidFill>
                <a:srgbClr val="FFFF00"/>
              </a:solidFill>
              <a:round/>
              <a:headEnd/>
              <a:tailEnd type="triangle" w="med" len="med"/>
            </a:ln>
          </p:spPr>
          <p:txBody>
            <a:bodyPr>
              <a:spAutoFit/>
            </a:bodyPr>
            <a:lstStyle/>
            <a:p>
              <a:endParaRPr lang="nb-NO"/>
            </a:p>
          </p:txBody>
        </p:sp>
      </p:grpSp>
      <p:sp>
        <p:nvSpPr>
          <p:cNvPr id="17" name="Slide Number Placeholder 16"/>
          <p:cNvSpPr>
            <a:spLocks noGrp="1"/>
          </p:cNvSpPr>
          <p:nvPr>
            <p:ph type="sldNum" sz="quarter" idx="12"/>
          </p:nvPr>
        </p:nvSpPr>
        <p:spPr/>
        <p:txBody>
          <a:bodyPr/>
          <a:lstStyle/>
          <a:p>
            <a:pPr>
              <a:buFontTx/>
              <a:buNone/>
              <a:defRPr/>
            </a:pPr>
            <a:fld id="{F969C80E-7B21-4AD7-A8A5-9CFE7F16CA24}" type="slidenum">
              <a:rPr lang="en-US" smtClean="0"/>
              <a:pPr>
                <a:buFontTx/>
                <a:buNone/>
                <a:defRPr/>
              </a:pPr>
              <a:t>22</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1000"/>
                                  </p:stCondLst>
                                  <p:childTnLst>
                                    <p:set>
                                      <p:cBhvr>
                                        <p:cTn id="9" dur="1" fill="hold">
                                          <p:stCondLst>
                                            <p:cond delay="499"/>
                                          </p:stCondLst>
                                        </p:cTn>
                                        <p:tgtEl>
                                          <p:spTgt spid="2"/>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499"/>
                                          </p:stCondLst>
                                        </p:cTn>
                                        <p:tgtEl>
                                          <p:spTgt spid="4"/>
                                        </p:tgtEl>
                                        <p:attrNameLst>
                                          <p:attrName>style.visibility</p:attrName>
                                        </p:attrNameLst>
                                      </p:cBhvr>
                                      <p:to>
                                        <p:strVal val="visible"/>
                                      </p:to>
                                    </p:set>
                                  </p:childTnLst>
                                </p:cTn>
                              </p:par>
                            </p:childTnLst>
                          </p:cTn>
                        </p:par>
                        <p:par>
                          <p:cTn id="13" fill="hold">
                            <p:stCondLst>
                              <p:cond delay="3500"/>
                            </p:stCondLst>
                            <p:childTnLst>
                              <p:par>
                                <p:cTn id="14" presetID="1" presetClass="entr" presetSubtype="0" fill="hold" nodeType="afterEffect">
                                  <p:stCondLst>
                                    <p:cond delay="1000"/>
                                  </p:stCondLst>
                                  <p:childTnLst>
                                    <p:set>
                                      <p:cBhvr>
                                        <p:cTn id="15" dur="1" fill="hold">
                                          <p:stCondLst>
                                            <p:cond delay="499"/>
                                          </p:stCondLst>
                                        </p:cTn>
                                        <p:tgtEl>
                                          <p:spTgt spid="5"/>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499"/>
                                          </p:stCondLst>
                                        </p:cTn>
                                        <p:tgtEl>
                                          <p:spTgt spid="8"/>
                                        </p:tgtEl>
                                        <p:attrNameLst>
                                          <p:attrName>style.visibility</p:attrName>
                                        </p:attrNameLst>
                                      </p:cBhvr>
                                      <p:to>
                                        <p:strVal val="visible"/>
                                      </p:to>
                                    </p:set>
                                  </p:childTnLst>
                                </p:cTn>
                              </p:par>
                            </p:childTnLst>
                          </p:cTn>
                        </p:par>
                        <p:par>
                          <p:cTn id="19" fill="hold">
                            <p:stCondLst>
                              <p:cond delay="6500"/>
                            </p:stCondLst>
                            <p:childTnLst>
                              <p:par>
                                <p:cTn id="20" presetID="1" presetClass="entr" presetSubtype="0" fill="hold" grpId="0" nodeType="afterEffect">
                                  <p:stCondLst>
                                    <p:cond delay="1000"/>
                                  </p:stCondLst>
                                  <p:childTnLst>
                                    <p:set>
                                      <p:cBhvr>
                                        <p:cTn id="21" dur="1" fill="hold">
                                          <p:stCondLst>
                                            <p:cond delay="499"/>
                                          </p:stCondLst>
                                        </p:cTn>
                                        <p:tgtEl>
                                          <p:spTgt spid="98336"/>
                                        </p:tgtEl>
                                        <p:attrNameLst>
                                          <p:attrName>style.visibility</p:attrName>
                                        </p:attrNameLst>
                                      </p:cBhvr>
                                      <p:to>
                                        <p:strVal val="visible"/>
                                      </p:to>
                                    </p:set>
                                  </p:childTnLst>
                                </p:cTn>
                              </p:par>
                            </p:childTnLst>
                          </p:cTn>
                        </p:par>
                        <p:par>
                          <p:cTn id="22" fill="hold">
                            <p:stCondLst>
                              <p:cond delay="8000"/>
                            </p:stCondLst>
                            <p:childTnLst>
                              <p:par>
                                <p:cTn id="23" presetID="1" presetClass="entr" presetSubtype="0" fill="hold" nodeType="afterEffect">
                                  <p:stCondLst>
                                    <p:cond delay="1000"/>
                                  </p:stCondLst>
                                  <p:childTnLst>
                                    <p:set>
                                      <p:cBhvr>
                                        <p:cTn id="24" dur="1" fill="hold">
                                          <p:stCondLst>
                                            <p:cond delay="499"/>
                                          </p:stCondLst>
                                        </p:cTn>
                                        <p:tgtEl>
                                          <p:spTgt spid="10"/>
                                        </p:tgtEl>
                                        <p:attrNameLst>
                                          <p:attrName>style.visibility</p:attrName>
                                        </p:attrNameLst>
                                      </p:cBhvr>
                                      <p:to>
                                        <p:strVal val="visible"/>
                                      </p:to>
                                    </p:set>
                                  </p:childTnLst>
                                </p:cTn>
                              </p:par>
                            </p:childTnLst>
                          </p:cTn>
                        </p:par>
                        <p:par>
                          <p:cTn id="25" fill="hold">
                            <p:stCondLst>
                              <p:cond delay="9500"/>
                            </p:stCondLst>
                            <p:childTnLst>
                              <p:par>
                                <p:cTn id="26" presetID="1" presetClass="entr" presetSubtype="0" fill="hold" nodeType="afterEffect">
                                  <p:stCondLst>
                                    <p:cond delay="1000"/>
                                  </p:stCondLst>
                                  <p:childTnLst>
                                    <p:set>
                                      <p:cBhvr>
                                        <p:cTn id="27" dur="1" fill="hold">
                                          <p:stCondLst>
                                            <p:cond delay="499"/>
                                          </p:stCondLst>
                                        </p:cTn>
                                        <p:tgtEl>
                                          <p:spTgt spid="12"/>
                                        </p:tgtEl>
                                        <p:attrNameLst>
                                          <p:attrName>style.visibility</p:attrName>
                                        </p:attrNameLst>
                                      </p:cBhvr>
                                      <p:to>
                                        <p:strVal val="visible"/>
                                      </p:to>
                                    </p:set>
                                  </p:childTnLst>
                                </p:cTn>
                              </p:par>
                            </p:childTnLst>
                          </p:cTn>
                        </p:par>
                        <p:par>
                          <p:cTn id="28" fill="hold">
                            <p:stCondLst>
                              <p:cond delay="11000"/>
                            </p:stCondLst>
                            <p:childTnLst>
                              <p:par>
                                <p:cTn id="29" presetID="1" presetClass="entr" presetSubtype="0" fill="hold" nodeType="afterEffect">
                                  <p:stCondLst>
                                    <p:cond delay="1000"/>
                                  </p:stCondLst>
                                  <p:childTnLst>
                                    <p:set>
                                      <p:cBhvr>
                                        <p:cTn id="30" dur="1" fill="hold">
                                          <p:stCondLst>
                                            <p:cond delay="499"/>
                                          </p:stCondLst>
                                        </p:cTn>
                                        <p:tgtEl>
                                          <p:spTgt spid="7"/>
                                        </p:tgtEl>
                                        <p:attrNameLst>
                                          <p:attrName>style.visibility</p:attrName>
                                        </p:attrNameLst>
                                      </p:cBhvr>
                                      <p:to>
                                        <p:strVal val="visible"/>
                                      </p:to>
                                    </p:set>
                                  </p:childTnLst>
                                </p:cTn>
                              </p:par>
                            </p:childTnLst>
                          </p:cTn>
                        </p:par>
                        <p:par>
                          <p:cTn id="31" fill="hold">
                            <p:stCondLst>
                              <p:cond delay="12500"/>
                            </p:stCondLst>
                            <p:childTnLst>
                              <p:par>
                                <p:cTn id="32" presetID="1" presetClass="entr" presetSubtype="0" fill="hold" nodeType="afterEffect">
                                  <p:stCondLst>
                                    <p:cond delay="1000"/>
                                  </p:stCondLst>
                                  <p:childTnLst>
                                    <p:set>
                                      <p:cBhvr>
                                        <p:cTn id="33" dur="1" fill="hold">
                                          <p:stCondLst>
                                            <p:cond delay="499"/>
                                          </p:stCondLst>
                                        </p:cTn>
                                        <p:tgtEl>
                                          <p:spTgt spid="6"/>
                                        </p:tgtEl>
                                        <p:attrNameLst>
                                          <p:attrName>style.visibility</p:attrName>
                                        </p:attrNameLst>
                                      </p:cBhvr>
                                      <p:to>
                                        <p:strVal val="visible"/>
                                      </p:to>
                                    </p:set>
                                  </p:childTnLst>
                                </p:cTn>
                              </p:par>
                            </p:childTnLst>
                          </p:cTn>
                        </p:par>
                        <p:par>
                          <p:cTn id="34" fill="hold">
                            <p:stCondLst>
                              <p:cond delay="14000"/>
                            </p:stCondLst>
                            <p:childTnLst>
                              <p:par>
                                <p:cTn id="35" presetID="1" presetClass="entr" presetSubtype="0" fill="hold" nodeType="afterEffect">
                                  <p:stCondLst>
                                    <p:cond delay="1000"/>
                                  </p:stCondLst>
                                  <p:childTnLst>
                                    <p:set>
                                      <p:cBhvr>
                                        <p:cTn id="36" dur="1" fill="hold">
                                          <p:stCondLst>
                                            <p:cond delay="499"/>
                                          </p:stCondLst>
                                        </p:cTn>
                                        <p:tgtEl>
                                          <p:spTgt spid="9"/>
                                        </p:tgtEl>
                                        <p:attrNameLst>
                                          <p:attrName>style.visibility</p:attrName>
                                        </p:attrNameLst>
                                      </p:cBhvr>
                                      <p:to>
                                        <p:strVal val="visible"/>
                                      </p:to>
                                    </p:set>
                                  </p:childTnLst>
                                </p:cTn>
                              </p:par>
                            </p:childTnLst>
                          </p:cTn>
                        </p:par>
                        <p:par>
                          <p:cTn id="37" fill="hold">
                            <p:stCondLst>
                              <p:cond delay="15500"/>
                            </p:stCondLst>
                            <p:childTnLst>
                              <p:par>
                                <p:cTn id="38" presetID="1" presetClass="entr" presetSubtype="0" fill="hold" nodeType="afterEffect">
                                  <p:stCondLst>
                                    <p:cond delay="1000"/>
                                  </p:stCondLst>
                                  <p:childTnLst>
                                    <p:set>
                                      <p:cBhvr>
                                        <p:cTn id="39"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36"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custDataLst>
              <p:tags r:id="rId2"/>
            </p:custDataLst>
          </p:nvPr>
        </p:nvSpPr>
        <p:spPr/>
        <p:txBody>
          <a:bodyPr/>
          <a:lstStyle/>
          <a:p>
            <a:r>
              <a:rPr lang="nb-NO" dirty="0"/>
              <a:t>Digitalt?</a:t>
            </a:r>
          </a:p>
        </p:txBody>
      </p:sp>
      <p:sp>
        <p:nvSpPr>
          <p:cNvPr id="10" name="Text Placeholder 9"/>
          <p:cNvSpPr>
            <a:spLocks noGrp="1"/>
          </p:cNvSpPr>
          <p:nvPr>
            <p:ph type="body" idx="1"/>
            <p:custDataLst>
              <p:tags r:id="rId3"/>
            </p:custDataLst>
          </p:nvPr>
        </p:nvSpPr>
        <p:spPr/>
        <p:txBody>
          <a:bodyPr/>
          <a:lstStyle/>
          <a:p>
            <a:endParaRPr lang="nb-NO"/>
          </a:p>
        </p:txBody>
      </p:sp>
      <p:sp>
        <p:nvSpPr>
          <p:cNvPr id="3" name="Slide Number Placeholder 2"/>
          <p:cNvSpPr>
            <a:spLocks noGrp="1"/>
          </p:cNvSpPr>
          <p:nvPr>
            <p:ph type="sldNum" sz="quarter" idx="12"/>
          </p:nvPr>
        </p:nvSpPr>
        <p:spPr/>
        <p:txBody>
          <a:bodyPr/>
          <a:lstStyle/>
          <a:p>
            <a:pPr>
              <a:buFontTx/>
              <a:buNone/>
              <a:defRPr/>
            </a:pPr>
            <a:fld id="{14E1EE19-6ACC-40B0-8BA0-67E237E80199}" type="slidenum">
              <a:rPr lang="en-US" smtClean="0"/>
              <a:pPr>
                <a:buFontTx/>
                <a:buNone/>
                <a:defRPr/>
              </a:pPr>
              <a:t>23</a:t>
            </a:fld>
            <a:endParaRPr lang="en-US" dirty="0"/>
          </a:p>
        </p:txBody>
      </p:sp>
    </p:spTree>
    <p:custDataLst>
      <p:tags r:id="rId1"/>
    </p:custDataLst>
    <p:extLst>
      <p:ext uri="{BB962C8B-B14F-4D97-AF65-F5344CB8AC3E}">
        <p14:creationId xmlns:p14="http://schemas.microsoft.com/office/powerpoint/2010/main" val="398916165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nb-NO" dirty="0"/>
              <a:t>Digitalisering</a:t>
            </a:r>
          </a:p>
        </p:txBody>
      </p:sp>
      <p:sp>
        <p:nvSpPr>
          <p:cNvPr id="3" name="Content Placeholder 2"/>
          <p:cNvSpPr>
            <a:spLocks noGrp="1"/>
          </p:cNvSpPr>
          <p:nvPr>
            <p:ph idx="1"/>
            <p:custDataLst>
              <p:tags r:id="rId3"/>
            </p:custDataLst>
          </p:nvPr>
        </p:nvSpPr>
        <p:spPr>
          <a:xfrm>
            <a:off x="495300" y="1196753"/>
            <a:ext cx="3089548" cy="4929412"/>
          </a:xfrm>
        </p:spPr>
        <p:txBody>
          <a:bodyPr>
            <a:normAutofit fontScale="85000" lnSpcReduction="20000"/>
          </a:bodyPr>
          <a:lstStyle/>
          <a:p>
            <a:r>
              <a:rPr lang="nb-NO" dirty="0"/>
              <a:t>I datamaskinen er </a:t>
            </a:r>
            <a:r>
              <a:rPr lang="nb-NO" dirty="0">
                <a:solidFill>
                  <a:srgbClr val="FF0000"/>
                </a:solidFill>
              </a:rPr>
              <a:t>alt</a:t>
            </a:r>
            <a:r>
              <a:rPr lang="nb-NO" dirty="0"/>
              <a:t> </a:t>
            </a:r>
            <a:r>
              <a:rPr lang="nb-NO" dirty="0">
                <a:solidFill>
                  <a:srgbClr val="0070C0"/>
                </a:solidFill>
              </a:rPr>
              <a:t>representert</a:t>
            </a:r>
            <a:r>
              <a:rPr lang="nb-NO" dirty="0"/>
              <a:t> som </a:t>
            </a:r>
            <a:r>
              <a:rPr lang="nb-NO" dirty="0">
                <a:solidFill>
                  <a:srgbClr val="FF0000"/>
                </a:solidFill>
              </a:rPr>
              <a:t>tall</a:t>
            </a:r>
          </a:p>
          <a:p>
            <a:pPr lvl="1"/>
            <a:r>
              <a:rPr lang="nb-NO" dirty="0"/>
              <a:t>Tall, bokstaver, bilder, lyd, film, instruksjoner…</a:t>
            </a:r>
          </a:p>
          <a:p>
            <a:pPr lvl="1"/>
            <a:endParaRPr lang="nb-NO" dirty="0"/>
          </a:p>
          <a:p>
            <a:r>
              <a:rPr lang="nb-NO" dirty="0"/>
              <a:t>F.eks. så vil en MP3-fil være et langt tall som tolkes i forhold til et </a:t>
            </a:r>
            <a:r>
              <a:rPr lang="nb-NO" dirty="0" err="1"/>
              <a:t>forhånds-definert</a:t>
            </a:r>
            <a:r>
              <a:rPr lang="nb-NO" dirty="0"/>
              <a:t> format</a:t>
            </a:r>
          </a:p>
        </p:txBody>
      </p:sp>
      <p:pic>
        <p:nvPicPr>
          <p:cNvPr id="3075" name="Picture 3"/>
          <p:cNvPicPr>
            <a:picLocks noChangeAspect="1" noChangeArrowheads="1"/>
          </p:cNvPicPr>
          <p:nvPr>
            <p:custDataLst>
              <p:tags r:id="rId4"/>
            </p:custDataLst>
          </p:nvPr>
        </p:nvPicPr>
        <p:blipFill>
          <a:blip r:embed="rId9" cstate="print"/>
          <a:srcRect/>
          <a:stretch>
            <a:fillRect/>
          </a:stretch>
        </p:blipFill>
        <p:spPr bwMode="auto">
          <a:xfrm>
            <a:off x="3710125" y="1052736"/>
            <a:ext cx="6195875" cy="3945632"/>
          </a:xfrm>
          <a:prstGeom prst="rect">
            <a:avLst/>
          </a:prstGeom>
          <a:noFill/>
          <a:ln w="9525">
            <a:noFill/>
            <a:miter lim="800000"/>
            <a:headEnd/>
            <a:tailEnd/>
          </a:ln>
        </p:spPr>
      </p:pic>
      <p:pic>
        <p:nvPicPr>
          <p:cNvPr id="4" name="NiTimen.mp3">
            <a:hlinkClick r:id="" action="ppaction://media"/>
          </p:cNvPr>
          <p:cNvPicPr>
            <a:picLocks noChangeAspect="1"/>
          </p:cNvPicPr>
          <p:nvPr>
            <a:audioFile r:link="rId6"/>
            <p:custDataLst>
              <p:tags r:id="rId7"/>
            </p:custDataLst>
            <p:extLst>
              <p:ext uri="{DAA4B4D4-6D71-4841-9C94-3DE7FCFB9230}">
                <p14:media xmlns:p14="http://schemas.microsoft.com/office/powerpoint/2010/main" r:embed="rId5"/>
              </p:ext>
            </p:extLst>
          </p:nvPr>
        </p:nvPicPr>
        <p:blipFill>
          <a:blip r:embed="rId10"/>
          <a:stretch>
            <a:fillRect/>
          </a:stretch>
        </p:blipFill>
        <p:spPr>
          <a:xfrm>
            <a:off x="6503262" y="4362103"/>
            <a:ext cx="609600" cy="609600"/>
          </a:xfrm>
          <a:prstGeom prst="rect">
            <a:avLst/>
          </a:prstGeom>
        </p:spPr>
      </p:pic>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24</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36600" fill="hold"/>
                                        <p:tgtEl>
                                          <p:spTgt spid="4"/>
                                        </p:tgtEl>
                                      </p:cBhvr>
                                    </p:cmd>
                                  </p:childTnLst>
                                </p:cTn>
                              </p:par>
                            </p:childTnLst>
                          </p:cTn>
                        </p:par>
                      </p:childTnLst>
                    </p:cTn>
                  </p:par>
                </p:childTnLst>
              </p:cTn>
              <p:nextCondLst>
                <p:cond evt="onClick" delay="0">
                  <p:tgtEl>
                    <p:spTgt spid="4"/>
                  </p:tgtEl>
                </p:cond>
              </p:nextCondLst>
            </p:seq>
            <p:audio>
              <p:cMediaNode vol="80000">
                <p:cTn id="22"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3"/>
          <p:cNvSpPr>
            <a:spLocks noGrp="1" noChangeArrowheads="1"/>
          </p:cNvSpPr>
          <p:nvPr>
            <p:ph type="title"/>
            <p:custDataLst>
              <p:tags r:id="rId2"/>
            </p:custDataLst>
          </p:nvPr>
        </p:nvSpPr>
        <p:spPr/>
        <p:txBody>
          <a:bodyPr>
            <a:normAutofit fontScale="90000"/>
          </a:bodyPr>
          <a:lstStyle/>
          <a:p>
            <a:r>
              <a:rPr lang="nb-NO"/>
              <a:t>Tallsystemer - desimaltall</a:t>
            </a:r>
          </a:p>
        </p:txBody>
      </p:sp>
      <p:sp>
        <p:nvSpPr>
          <p:cNvPr id="67586" name="Rectangle 2"/>
          <p:cNvSpPr>
            <a:spLocks noGrp="1" noChangeArrowheads="1"/>
          </p:cNvSpPr>
          <p:nvPr>
            <p:ph idx="1"/>
            <p:custDataLst>
              <p:tags r:id="rId3"/>
            </p:custDataLst>
          </p:nvPr>
        </p:nvSpPr>
        <p:spPr>
          <a:xfrm>
            <a:off x="381001" y="1600200"/>
            <a:ext cx="8604447" cy="4997152"/>
          </a:xfrm>
        </p:spPr>
        <p:txBody>
          <a:bodyPr>
            <a:normAutofit fontScale="92500" lnSpcReduction="10000"/>
          </a:bodyPr>
          <a:lstStyle/>
          <a:p>
            <a:pPr>
              <a:defRPr/>
            </a:pPr>
            <a:r>
              <a:rPr lang="nb-NO" dirty="0"/>
              <a:t>Desimaltall er basert på antall fingre (tær)</a:t>
            </a:r>
          </a:p>
          <a:p>
            <a:pPr>
              <a:defRPr/>
            </a:pPr>
            <a:r>
              <a:rPr lang="nb-NO" dirty="0"/>
              <a:t>Dusin, snes, og andre eldre måter å telle på</a:t>
            </a:r>
          </a:p>
          <a:p>
            <a:pPr>
              <a:defRPr/>
            </a:pPr>
            <a:r>
              <a:rPr lang="nb-NO" dirty="0"/>
              <a:t>Romertall</a:t>
            </a:r>
          </a:p>
          <a:p>
            <a:pPr lvl="1">
              <a:defRPr/>
            </a:pPr>
            <a:r>
              <a:rPr lang="nb-NO" dirty="0"/>
              <a:t>MCMLXXIV = 1974 (I=1, V=5, </a:t>
            </a:r>
            <a:r>
              <a:rPr lang="nb-NO" dirty="0" err="1"/>
              <a:t>X</a:t>
            </a:r>
            <a:r>
              <a:rPr lang="nb-NO" dirty="0"/>
              <a:t>=10, L=50, C=100, M=1000)</a:t>
            </a:r>
          </a:p>
          <a:p>
            <a:pPr>
              <a:defRPr/>
            </a:pPr>
            <a:r>
              <a:rPr lang="nb-NO" dirty="0"/>
              <a:t>0 oppfunnet ca. 600 e. Kr. (indiske tall)</a:t>
            </a:r>
          </a:p>
          <a:p>
            <a:pPr>
              <a:defRPr/>
            </a:pPr>
            <a:r>
              <a:rPr lang="nb-NO" dirty="0"/>
              <a:t>Innført i Europa av Leonardo fra Pisa (</a:t>
            </a:r>
            <a:r>
              <a:rPr lang="nb-NO" dirty="0" err="1"/>
              <a:t>Fibonacci</a:t>
            </a:r>
            <a:r>
              <a:rPr lang="nb-NO" dirty="0"/>
              <a:t>) ca. 1200</a:t>
            </a:r>
          </a:p>
          <a:p>
            <a:pPr>
              <a:defRPr/>
            </a:pPr>
            <a:r>
              <a:rPr lang="nb-NO" dirty="0"/>
              <a:t>1904 = </a:t>
            </a:r>
            <a:r>
              <a:rPr lang="nb-NO" b="1" dirty="0">
                <a:solidFill>
                  <a:srgbClr val="FF5050"/>
                </a:solidFill>
                <a:effectLst>
                  <a:outerShdw blurRad="38100" dist="38100" dir="2700000" algn="tl">
                    <a:srgbClr val="C0C0C0"/>
                  </a:outerShdw>
                </a:effectLst>
              </a:rPr>
              <a:t>1</a:t>
            </a:r>
            <a:r>
              <a:rPr lang="nb-NO" dirty="0"/>
              <a:t>*1000 + </a:t>
            </a:r>
            <a:r>
              <a:rPr lang="nb-NO" b="1" dirty="0">
                <a:solidFill>
                  <a:srgbClr val="FF5050"/>
                </a:solidFill>
                <a:effectLst>
                  <a:outerShdw blurRad="38100" dist="38100" dir="2700000" algn="tl">
                    <a:srgbClr val="C0C0C0"/>
                  </a:outerShdw>
                </a:effectLst>
              </a:rPr>
              <a:t>9</a:t>
            </a:r>
            <a:r>
              <a:rPr lang="nb-NO" dirty="0"/>
              <a:t>*100 + </a:t>
            </a:r>
            <a:r>
              <a:rPr lang="nb-NO" b="1" dirty="0">
                <a:solidFill>
                  <a:srgbClr val="FF5050"/>
                </a:solidFill>
                <a:effectLst>
                  <a:outerShdw blurRad="38100" dist="38100" dir="2700000" algn="tl">
                    <a:srgbClr val="C0C0C0"/>
                  </a:outerShdw>
                </a:effectLst>
              </a:rPr>
              <a:t>0</a:t>
            </a:r>
            <a:r>
              <a:rPr lang="nb-NO" dirty="0"/>
              <a:t>*10 + </a:t>
            </a:r>
            <a:r>
              <a:rPr lang="nb-NO" b="1" dirty="0">
                <a:solidFill>
                  <a:srgbClr val="FF5050"/>
                </a:solidFill>
                <a:effectLst>
                  <a:outerShdw blurRad="38100" dist="38100" dir="2700000" algn="tl">
                    <a:srgbClr val="C0C0C0"/>
                  </a:outerShdw>
                </a:effectLst>
              </a:rPr>
              <a:t>4</a:t>
            </a:r>
            <a:r>
              <a:rPr lang="nb-NO" dirty="0"/>
              <a:t>*1</a:t>
            </a:r>
          </a:p>
          <a:p>
            <a:pPr>
              <a:defRPr/>
            </a:pPr>
            <a:r>
              <a:rPr lang="nb-NO" dirty="0">
                <a:latin typeface="Comic Sans MS" pitchFamily="66" charset="0"/>
              </a:rPr>
              <a:t>         = </a:t>
            </a:r>
            <a:r>
              <a:rPr lang="nb-NO" b="1" dirty="0">
                <a:solidFill>
                  <a:srgbClr val="FF5050"/>
                </a:solidFill>
                <a:effectLst>
                  <a:outerShdw blurRad="38100" dist="38100" dir="2700000" algn="tl">
                    <a:srgbClr val="C0C0C0"/>
                  </a:outerShdw>
                </a:effectLst>
                <a:latin typeface="Comic Sans MS" pitchFamily="66" charset="0"/>
              </a:rPr>
              <a:t>1</a:t>
            </a:r>
            <a:r>
              <a:rPr lang="nb-NO" dirty="0">
                <a:latin typeface="Comic Sans MS" pitchFamily="66" charset="0"/>
              </a:rPr>
              <a:t>*10</a:t>
            </a:r>
            <a:r>
              <a:rPr lang="nb-NO" baseline="30000" dirty="0">
                <a:latin typeface="Comic Sans MS" pitchFamily="66" charset="0"/>
              </a:rPr>
              <a:t>3</a:t>
            </a:r>
            <a:r>
              <a:rPr lang="nb-NO" dirty="0">
                <a:latin typeface="Comic Sans MS" pitchFamily="66" charset="0"/>
              </a:rPr>
              <a:t> + </a:t>
            </a:r>
            <a:r>
              <a:rPr lang="nb-NO" b="1" dirty="0">
                <a:solidFill>
                  <a:srgbClr val="FF5050"/>
                </a:solidFill>
                <a:effectLst>
                  <a:outerShdw blurRad="38100" dist="38100" dir="2700000" algn="tl">
                    <a:srgbClr val="C0C0C0"/>
                  </a:outerShdw>
                </a:effectLst>
                <a:latin typeface="Comic Sans MS" pitchFamily="66" charset="0"/>
              </a:rPr>
              <a:t>9</a:t>
            </a:r>
            <a:r>
              <a:rPr lang="nb-NO" dirty="0">
                <a:latin typeface="Comic Sans MS" pitchFamily="66" charset="0"/>
              </a:rPr>
              <a:t>*10</a:t>
            </a:r>
            <a:r>
              <a:rPr lang="nb-NO" baseline="30000" dirty="0">
                <a:latin typeface="Comic Sans MS" pitchFamily="66" charset="0"/>
              </a:rPr>
              <a:t>2</a:t>
            </a:r>
            <a:r>
              <a:rPr lang="nb-NO" dirty="0">
                <a:latin typeface="Comic Sans MS" pitchFamily="66" charset="0"/>
              </a:rPr>
              <a:t> + </a:t>
            </a:r>
            <a:r>
              <a:rPr lang="nb-NO" b="1" dirty="0">
                <a:solidFill>
                  <a:srgbClr val="FF5050"/>
                </a:solidFill>
                <a:effectLst>
                  <a:outerShdw blurRad="38100" dist="38100" dir="2700000" algn="tl">
                    <a:srgbClr val="C0C0C0"/>
                  </a:outerShdw>
                </a:effectLst>
                <a:latin typeface="Comic Sans MS" pitchFamily="66" charset="0"/>
              </a:rPr>
              <a:t>0</a:t>
            </a:r>
            <a:r>
              <a:rPr lang="nb-NO" dirty="0">
                <a:latin typeface="Comic Sans MS" pitchFamily="66" charset="0"/>
              </a:rPr>
              <a:t>*10</a:t>
            </a:r>
            <a:r>
              <a:rPr lang="nb-NO" baseline="30000" dirty="0">
                <a:latin typeface="Comic Sans MS" pitchFamily="66" charset="0"/>
              </a:rPr>
              <a:t>1</a:t>
            </a:r>
            <a:r>
              <a:rPr lang="nb-NO" dirty="0">
                <a:latin typeface="Comic Sans MS" pitchFamily="66" charset="0"/>
              </a:rPr>
              <a:t> + </a:t>
            </a:r>
            <a:r>
              <a:rPr lang="nb-NO" b="1" dirty="0">
                <a:solidFill>
                  <a:srgbClr val="FF5050"/>
                </a:solidFill>
                <a:effectLst>
                  <a:outerShdw blurRad="38100" dist="38100" dir="2700000" algn="tl">
                    <a:srgbClr val="C0C0C0"/>
                  </a:outerShdw>
                </a:effectLst>
                <a:latin typeface="Comic Sans MS" pitchFamily="66" charset="0"/>
              </a:rPr>
              <a:t>4</a:t>
            </a:r>
            <a:r>
              <a:rPr lang="nb-NO" dirty="0">
                <a:latin typeface="Comic Sans MS" pitchFamily="66" charset="0"/>
              </a:rPr>
              <a:t>*10</a:t>
            </a:r>
            <a:r>
              <a:rPr lang="nb-NO" baseline="30000" dirty="0">
                <a:latin typeface="Comic Sans MS" pitchFamily="66" charset="0"/>
              </a:rPr>
              <a:t>0</a:t>
            </a:r>
          </a:p>
          <a:p>
            <a:pPr>
              <a:defRPr/>
            </a:pPr>
            <a:endParaRPr lang="nb-NO" dirty="0"/>
          </a:p>
        </p:txBody>
      </p:sp>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25</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8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58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758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8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758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5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Rectangle 3"/>
          <p:cNvSpPr>
            <a:spLocks noGrp="1" noChangeArrowheads="1"/>
          </p:cNvSpPr>
          <p:nvPr>
            <p:ph type="title"/>
            <p:custDataLst>
              <p:tags r:id="rId2"/>
            </p:custDataLst>
          </p:nvPr>
        </p:nvSpPr>
        <p:spPr/>
        <p:txBody>
          <a:bodyPr>
            <a:normAutofit fontScale="90000"/>
          </a:bodyPr>
          <a:lstStyle/>
          <a:p>
            <a:r>
              <a:rPr lang="nb-NO"/>
              <a:t>Tallsystemer - binærtall</a:t>
            </a:r>
          </a:p>
        </p:txBody>
      </p:sp>
      <p:sp>
        <p:nvSpPr>
          <p:cNvPr id="68610" name="Rectangle 2"/>
          <p:cNvSpPr>
            <a:spLocks noGrp="1" noChangeArrowheads="1"/>
          </p:cNvSpPr>
          <p:nvPr>
            <p:ph idx="1"/>
            <p:custDataLst>
              <p:tags r:id="rId3"/>
            </p:custDataLst>
          </p:nvPr>
        </p:nvSpPr>
        <p:spPr>
          <a:xfrm>
            <a:off x="380968" y="1428736"/>
            <a:ext cx="9194800" cy="4343400"/>
          </a:xfrm>
        </p:spPr>
        <p:txBody>
          <a:bodyPr>
            <a:normAutofit fontScale="92500" lnSpcReduction="20000"/>
          </a:bodyPr>
          <a:lstStyle/>
          <a:p>
            <a:pPr>
              <a:defRPr/>
            </a:pPr>
            <a:r>
              <a:rPr lang="nb-NO" dirty="0"/>
              <a:t>Basert på to tilstander (digital; </a:t>
            </a:r>
            <a:r>
              <a:rPr lang="nb-NO" dirty="0" err="1"/>
              <a:t>digit</a:t>
            </a:r>
            <a:r>
              <a:rPr lang="nb-NO" dirty="0"/>
              <a:t> = finger eller tå)</a:t>
            </a:r>
          </a:p>
          <a:p>
            <a:pPr lvl="1">
              <a:defRPr/>
            </a:pPr>
            <a:r>
              <a:rPr lang="nb-NO" dirty="0"/>
              <a:t>finger oppe, finger nede</a:t>
            </a:r>
          </a:p>
          <a:p>
            <a:pPr lvl="1">
              <a:defRPr/>
            </a:pPr>
            <a:r>
              <a:rPr lang="nb-NO" dirty="0"/>
              <a:t>av, på (lavt signal, høyt signal)</a:t>
            </a:r>
          </a:p>
          <a:p>
            <a:pPr lvl="1">
              <a:defRPr/>
            </a:pPr>
            <a:r>
              <a:rPr lang="nb-NO" dirty="0"/>
              <a:t>0, 1</a:t>
            </a:r>
          </a:p>
          <a:p>
            <a:pPr>
              <a:defRPr/>
            </a:pPr>
            <a:r>
              <a:rPr lang="nb-NO" dirty="0"/>
              <a:t>25</a:t>
            </a:r>
            <a:r>
              <a:rPr lang="nb-NO" baseline="-25000" dirty="0"/>
              <a:t>10</a:t>
            </a:r>
            <a:r>
              <a:rPr lang="nb-NO" dirty="0"/>
              <a:t>=11001</a:t>
            </a:r>
            <a:r>
              <a:rPr lang="nb-NO" baseline="-25000" dirty="0"/>
              <a:t>2</a:t>
            </a:r>
            <a:r>
              <a:rPr lang="nb-NO" dirty="0"/>
              <a:t>=</a:t>
            </a:r>
            <a:r>
              <a:rPr lang="nb-NO" b="1" dirty="0">
                <a:solidFill>
                  <a:srgbClr val="FF5050"/>
                </a:solidFill>
                <a:effectLst>
                  <a:outerShdw blurRad="38100" dist="38100" dir="2700000" algn="tl">
                    <a:srgbClr val="C0C0C0"/>
                  </a:outerShdw>
                </a:effectLst>
              </a:rPr>
              <a:t>1</a:t>
            </a:r>
            <a:r>
              <a:rPr lang="nb-NO" dirty="0"/>
              <a:t>*16 + </a:t>
            </a:r>
            <a:r>
              <a:rPr lang="nb-NO" b="1" dirty="0">
                <a:solidFill>
                  <a:srgbClr val="FF5050"/>
                </a:solidFill>
                <a:effectLst>
                  <a:outerShdw blurRad="38100" dist="38100" dir="2700000" algn="tl">
                    <a:srgbClr val="C0C0C0"/>
                  </a:outerShdw>
                </a:effectLst>
              </a:rPr>
              <a:t>1</a:t>
            </a:r>
            <a:r>
              <a:rPr lang="nb-NO" dirty="0"/>
              <a:t>*8 + </a:t>
            </a:r>
            <a:r>
              <a:rPr lang="nb-NO" b="1" dirty="0">
                <a:solidFill>
                  <a:srgbClr val="FF5050"/>
                </a:solidFill>
                <a:effectLst>
                  <a:outerShdw blurRad="38100" dist="38100" dir="2700000" algn="tl">
                    <a:srgbClr val="C0C0C0"/>
                  </a:outerShdw>
                </a:effectLst>
              </a:rPr>
              <a:t>0</a:t>
            </a:r>
            <a:r>
              <a:rPr lang="nb-NO" dirty="0"/>
              <a:t>*4 + </a:t>
            </a:r>
            <a:r>
              <a:rPr lang="nb-NO" b="1" dirty="0">
                <a:solidFill>
                  <a:srgbClr val="FF5050"/>
                </a:solidFill>
                <a:effectLst>
                  <a:outerShdw blurRad="38100" dist="38100" dir="2700000" algn="tl">
                    <a:srgbClr val="C0C0C0"/>
                  </a:outerShdw>
                </a:effectLst>
              </a:rPr>
              <a:t>0</a:t>
            </a:r>
            <a:r>
              <a:rPr lang="nb-NO" dirty="0"/>
              <a:t>*2 + </a:t>
            </a:r>
            <a:r>
              <a:rPr lang="nb-NO" b="1" dirty="0">
                <a:solidFill>
                  <a:srgbClr val="FF5050"/>
                </a:solidFill>
                <a:effectLst>
                  <a:outerShdw blurRad="38100" dist="38100" dir="2700000" algn="tl">
                    <a:srgbClr val="C0C0C0"/>
                  </a:outerShdw>
                </a:effectLst>
              </a:rPr>
              <a:t>1</a:t>
            </a:r>
            <a:r>
              <a:rPr lang="nb-NO" dirty="0"/>
              <a:t>*1</a:t>
            </a:r>
          </a:p>
          <a:p>
            <a:pPr>
              <a:defRPr/>
            </a:pPr>
            <a:r>
              <a:rPr lang="nb-NO" dirty="0">
                <a:latin typeface="Comic Sans MS" pitchFamily="66" charset="0"/>
              </a:rPr>
              <a:t>       = </a:t>
            </a:r>
            <a:r>
              <a:rPr lang="nb-NO" b="1" dirty="0">
                <a:solidFill>
                  <a:srgbClr val="FF5050"/>
                </a:solidFill>
                <a:effectLst>
                  <a:outerShdw blurRad="38100" dist="38100" dir="2700000" algn="tl">
                    <a:srgbClr val="C0C0C0"/>
                  </a:outerShdw>
                </a:effectLst>
                <a:latin typeface="Comic Sans MS" pitchFamily="66" charset="0"/>
              </a:rPr>
              <a:t>1</a:t>
            </a:r>
            <a:r>
              <a:rPr lang="nb-NO" dirty="0">
                <a:latin typeface="Comic Sans MS" pitchFamily="66" charset="0"/>
              </a:rPr>
              <a:t>*2</a:t>
            </a:r>
            <a:r>
              <a:rPr lang="nb-NO" baseline="30000" dirty="0">
                <a:latin typeface="Comic Sans MS" pitchFamily="66" charset="0"/>
              </a:rPr>
              <a:t>4</a:t>
            </a:r>
            <a:r>
              <a:rPr lang="nb-NO" dirty="0">
                <a:latin typeface="Comic Sans MS" pitchFamily="66" charset="0"/>
              </a:rPr>
              <a:t> + </a:t>
            </a:r>
            <a:r>
              <a:rPr lang="nb-NO" b="1" dirty="0">
                <a:solidFill>
                  <a:srgbClr val="FF5050"/>
                </a:solidFill>
                <a:effectLst>
                  <a:outerShdw blurRad="38100" dist="38100" dir="2700000" algn="tl">
                    <a:srgbClr val="C0C0C0"/>
                  </a:outerShdw>
                </a:effectLst>
                <a:latin typeface="Comic Sans MS" pitchFamily="66" charset="0"/>
              </a:rPr>
              <a:t>1</a:t>
            </a:r>
            <a:r>
              <a:rPr lang="nb-NO" dirty="0">
                <a:latin typeface="Comic Sans MS" pitchFamily="66" charset="0"/>
              </a:rPr>
              <a:t>*2</a:t>
            </a:r>
            <a:r>
              <a:rPr lang="nb-NO" baseline="30000" dirty="0">
                <a:latin typeface="Comic Sans MS" pitchFamily="66" charset="0"/>
              </a:rPr>
              <a:t>3</a:t>
            </a:r>
            <a:r>
              <a:rPr lang="nb-NO" dirty="0">
                <a:latin typeface="Comic Sans MS" pitchFamily="66" charset="0"/>
              </a:rPr>
              <a:t> + </a:t>
            </a:r>
            <a:r>
              <a:rPr lang="nb-NO" b="1" dirty="0">
                <a:solidFill>
                  <a:srgbClr val="FF5050"/>
                </a:solidFill>
                <a:effectLst>
                  <a:outerShdw blurRad="38100" dist="38100" dir="2700000" algn="tl">
                    <a:srgbClr val="C0C0C0"/>
                  </a:outerShdw>
                </a:effectLst>
                <a:latin typeface="Comic Sans MS" pitchFamily="66" charset="0"/>
              </a:rPr>
              <a:t>0</a:t>
            </a:r>
            <a:r>
              <a:rPr lang="nb-NO" dirty="0">
                <a:latin typeface="Comic Sans MS" pitchFamily="66" charset="0"/>
              </a:rPr>
              <a:t>*2</a:t>
            </a:r>
            <a:r>
              <a:rPr lang="nb-NO" baseline="30000" dirty="0">
                <a:latin typeface="Comic Sans MS" pitchFamily="66" charset="0"/>
              </a:rPr>
              <a:t>2</a:t>
            </a:r>
            <a:r>
              <a:rPr lang="nb-NO" dirty="0">
                <a:latin typeface="Comic Sans MS" pitchFamily="66" charset="0"/>
              </a:rPr>
              <a:t> + </a:t>
            </a:r>
            <a:r>
              <a:rPr lang="nb-NO" b="1" dirty="0">
                <a:solidFill>
                  <a:srgbClr val="FF5050"/>
                </a:solidFill>
                <a:effectLst>
                  <a:outerShdw blurRad="38100" dist="38100" dir="2700000" algn="tl">
                    <a:srgbClr val="C0C0C0"/>
                  </a:outerShdw>
                </a:effectLst>
                <a:latin typeface="Comic Sans MS" pitchFamily="66" charset="0"/>
              </a:rPr>
              <a:t>0</a:t>
            </a:r>
            <a:r>
              <a:rPr lang="nb-NO" dirty="0">
                <a:latin typeface="Comic Sans MS" pitchFamily="66" charset="0"/>
              </a:rPr>
              <a:t>*2</a:t>
            </a:r>
            <a:r>
              <a:rPr lang="nb-NO" baseline="30000" dirty="0">
                <a:latin typeface="Comic Sans MS" pitchFamily="66" charset="0"/>
              </a:rPr>
              <a:t>1</a:t>
            </a:r>
            <a:r>
              <a:rPr lang="nb-NO" dirty="0">
                <a:latin typeface="Comic Sans MS" pitchFamily="66" charset="0"/>
              </a:rPr>
              <a:t> + </a:t>
            </a:r>
            <a:r>
              <a:rPr lang="nb-NO" b="1" dirty="0">
                <a:solidFill>
                  <a:srgbClr val="FF5050"/>
                </a:solidFill>
                <a:effectLst>
                  <a:outerShdw blurRad="38100" dist="38100" dir="2700000" algn="tl">
                    <a:srgbClr val="C0C0C0"/>
                  </a:outerShdw>
                </a:effectLst>
                <a:latin typeface="Comic Sans MS" pitchFamily="66" charset="0"/>
              </a:rPr>
              <a:t>1</a:t>
            </a:r>
            <a:r>
              <a:rPr lang="nb-NO" dirty="0">
                <a:latin typeface="Comic Sans MS" pitchFamily="66" charset="0"/>
              </a:rPr>
              <a:t>*2</a:t>
            </a:r>
            <a:r>
              <a:rPr lang="nb-NO" baseline="30000" dirty="0">
                <a:latin typeface="Comic Sans MS" pitchFamily="66" charset="0"/>
              </a:rPr>
              <a:t>0</a:t>
            </a:r>
          </a:p>
          <a:p>
            <a:pPr>
              <a:defRPr/>
            </a:pPr>
            <a:r>
              <a:rPr lang="nb-NO" dirty="0"/>
              <a:t>Blir fort svært mange sifre</a:t>
            </a:r>
          </a:p>
          <a:p>
            <a:pPr>
              <a:defRPr/>
            </a:pPr>
            <a:r>
              <a:rPr lang="nb-NO" dirty="0"/>
              <a:t>Et binært siffer kalles </a:t>
            </a:r>
            <a:r>
              <a:rPr lang="nb-NO" b="1" u="sng" dirty="0">
                <a:solidFill>
                  <a:srgbClr val="FF0000"/>
                </a:solidFill>
                <a:latin typeface="Comic Sans MS" pitchFamily="66" charset="0"/>
              </a:rPr>
              <a:t>bit</a:t>
            </a:r>
            <a:r>
              <a:rPr lang="nb-NO" b="1" u="sng" dirty="0">
                <a:latin typeface="Comic Sans MS" pitchFamily="66" charset="0"/>
              </a:rPr>
              <a:t> </a:t>
            </a:r>
            <a:r>
              <a:rPr lang="nb-NO" dirty="0"/>
              <a:t>(</a:t>
            </a:r>
            <a:r>
              <a:rPr lang="nb-NO" u="sng" dirty="0" err="1"/>
              <a:t>bi</a:t>
            </a:r>
            <a:r>
              <a:rPr lang="nb-NO" dirty="0" err="1"/>
              <a:t>nary</a:t>
            </a:r>
            <a:r>
              <a:rPr lang="nb-NO" dirty="0"/>
              <a:t> </a:t>
            </a:r>
            <a:r>
              <a:rPr lang="nb-NO" dirty="0" err="1"/>
              <a:t>digi</a:t>
            </a:r>
            <a:r>
              <a:rPr lang="nb-NO" u="sng" dirty="0" err="1"/>
              <a:t>t</a:t>
            </a:r>
            <a:r>
              <a:rPr lang="nb-NO" dirty="0"/>
              <a:t>) (b)</a:t>
            </a:r>
          </a:p>
          <a:p>
            <a:pPr>
              <a:defRPr/>
            </a:pPr>
            <a:r>
              <a:rPr lang="nb-NO" dirty="0"/>
              <a:t>En gruppe på 8 binære sifre kalles </a:t>
            </a:r>
            <a:r>
              <a:rPr lang="nb-NO" b="1" u="sng" dirty="0">
                <a:solidFill>
                  <a:srgbClr val="FF0000"/>
                </a:solidFill>
                <a:latin typeface="Comic Sans MS" pitchFamily="66" charset="0"/>
              </a:rPr>
              <a:t>byte</a:t>
            </a:r>
            <a:r>
              <a:rPr lang="nb-NO" b="1" u="sng" dirty="0">
                <a:latin typeface="Comic Sans MS" pitchFamily="66" charset="0"/>
              </a:rPr>
              <a:t> (B)</a:t>
            </a:r>
          </a:p>
          <a:p>
            <a:pPr lvl="1">
              <a:defRPr/>
            </a:pPr>
            <a:r>
              <a:rPr lang="nb-NO" dirty="0"/>
              <a:t>(En byte består av to </a:t>
            </a:r>
            <a:r>
              <a:rPr lang="nb-NO" b="1" dirty="0" err="1">
                <a:solidFill>
                  <a:srgbClr val="FF0000"/>
                </a:solidFill>
              </a:rPr>
              <a:t>nibble</a:t>
            </a:r>
            <a:r>
              <a:rPr lang="nb-NO" dirty="0"/>
              <a:t>)</a:t>
            </a:r>
          </a:p>
        </p:txBody>
      </p:sp>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26</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6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6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6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861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861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6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610">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8610">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6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CFCF-AFD9-4207-AB63-E7408CCC9AE2}"/>
              </a:ext>
            </a:extLst>
          </p:cNvPr>
          <p:cNvSpPr>
            <a:spLocks noGrp="1"/>
          </p:cNvSpPr>
          <p:nvPr>
            <p:ph type="title"/>
          </p:nvPr>
        </p:nvSpPr>
        <p:spPr/>
        <p:txBody>
          <a:bodyPr>
            <a:normAutofit fontScale="90000"/>
          </a:bodyPr>
          <a:lstStyle/>
          <a:p>
            <a:r>
              <a:rPr lang="en-US" dirty="0"/>
              <a:t>Å </a:t>
            </a:r>
            <a:r>
              <a:rPr lang="en-US" dirty="0" err="1"/>
              <a:t>telle</a:t>
            </a:r>
            <a:r>
              <a:rPr lang="en-US" dirty="0"/>
              <a:t> med </a:t>
            </a:r>
            <a:r>
              <a:rPr lang="en-US" dirty="0" err="1"/>
              <a:t>binære</a:t>
            </a:r>
            <a:r>
              <a:rPr lang="en-US" dirty="0"/>
              <a:t> tall</a:t>
            </a:r>
            <a:endParaRPr lang="nb-NO" dirty="0"/>
          </a:p>
        </p:txBody>
      </p:sp>
      <p:sp>
        <p:nvSpPr>
          <p:cNvPr id="3" name="Content Placeholder 2">
            <a:extLst>
              <a:ext uri="{FF2B5EF4-FFF2-40B4-BE49-F238E27FC236}">
                <a16:creationId xmlns:a16="http://schemas.microsoft.com/office/drawing/2014/main" id="{8DE546B1-1D14-4097-A6E4-084666A37252}"/>
              </a:ext>
            </a:extLst>
          </p:cNvPr>
          <p:cNvSpPr>
            <a:spLocks noGrp="1"/>
          </p:cNvSpPr>
          <p:nvPr>
            <p:ph idx="1"/>
          </p:nvPr>
        </p:nvSpPr>
        <p:spPr/>
        <p:txBody>
          <a:bodyPr/>
          <a:lstStyle/>
          <a:p>
            <a:pPr marL="0" indent="0">
              <a:buNone/>
            </a:pPr>
            <a:r>
              <a:rPr lang="en-US" dirty="0"/>
              <a:t>0					01					10						11</a:t>
            </a:r>
          </a:p>
          <a:p>
            <a:pPr marL="0" indent="0">
              <a:buNone/>
            </a:pPr>
            <a:r>
              <a:rPr lang="en-US" dirty="0"/>
              <a:t>100				101				110					111</a:t>
            </a:r>
          </a:p>
          <a:p>
            <a:pPr marL="0" indent="0">
              <a:buNone/>
            </a:pPr>
            <a:r>
              <a:rPr lang="en-US" dirty="0"/>
              <a:t>1000				1001				1010					1011</a:t>
            </a:r>
          </a:p>
          <a:p>
            <a:pPr marL="0" indent="0">
              <a:buNone/>
            </a:pPr>
            <a:r>
              <a:rPr lang="en-US" dirty="0"/>
              <a:t>1100				1101				1110					1111</a:t>
            </a:r>
            <a:endParaRPr lang="nb-NO" dirty="0"/>
          </a:p>
        </p:txBody>
      </p:sp>
      <p:sp>
        <p:nvSpPr>
          <p:cNvPr id="4" name="Slide Number Placeholder 3">
            <a:extLst>
              <a:ext uri="{FF2B5EF4-FFF2-40B4-BE49-F238E27FC236}">
                <a16:creationId xmlns:a16="http://schemas.microsoft.com/office/drawing/2014/main" id="{8AB33964-3785-4A09-A744-08AC2B0FD75B}"/>
              </a:ext>
            </a:extLst>
          </p:cNvPr>
          <p:cNvSpPr>
            <a:spLocks noGrp="1"/>
          </p:cNvSpPr>
          <p:nvPr>
            <p:ph type="sldNum" sz="quarter" idx="12"/>
          </p:nvPr>
        </p:nvSpPr>
        <p:spPr/>
        <p:txBody>
          <a:bodyPr/>
          <a:lstStyle/>
          <a:p>
            <a:pPr>
              <a:buFontTx/>
              <a:buNone/>
              <a:defRPr/>
            </a:pPr>
            <a:fld id="{F969C80E-7B21-4AD7-A8A5-9CFE7F16CA24}" type="slidenum">
              <a:rPr lang="en-US" smtClean="0"/>
              <a:pPr>
                <a:buFontTx/>
                <a:buNone/>
                <a:defRPr/>
              </a:pPr>
              <a:t>27</a:t>
            </a:fld>
            <a:endParaRPr lang="en-US" dirty="0"/>
          </a:p>
        </p:txBody>
      </p:sp>
    </p:spTree>
    <p:extLst>
      <p:ext uri="{BB962C8B-B14F-4D97-AF65-F5344CB8AC3E}">
        <p14:creationId xmlns:p14="http://schemas.microsoft.com/office/powerpoint/2010/main" val="3096574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nb-NO" dirty="0"/>
              <a:t>Flyttall</a:t>
            </a:r>
          </a:p>
        </p:txBody>
      </p:sp>
      <p:sp>
        <p:nvSpPr>
          <p:cNvPr id="3" name="Content Placeholder 2"/>
          <p:cNvSpPr>
            <a:spLocks noGrp="1"/>
          </p:cNvSpPr>
          <p:nvPr>
            <p:ph idx="1"/>
            <p:custDataLst>
              <p:tags r:id="rId3"/>
            </p:custDataLst>
          </p:nvPr>
        </p:nvSpPr>
        <p:spPr>
          <a:xfrm>
            <a:off x="495300" y="1196753"/>
            <a:ext cx="3305572" cy="4929412"/>
          </a:xfrm>
        </p:spPr>
        <p:txBody>
          <a:bodyPr>
            <a:normAutofit fontScale="92500" lnSpcReduction="10000"/>
          </a:bodyPr>
          <a:lstStyle/>
          <a:p>
            <a:r>
              <a:rPr lang="nb-NO" dirty="0"/>
              <a:t>Windows-kalkulatoren hevder at</a:t>
            </a:r>
            <a:br>
              <a:rPr lang="nb-NO" dirty="0"/>
            </a:br>
            <a:br>
              <a:rPr lang="nb-NO" dirty="0"/>
            </a:br>
            <a:r>
              <a:rPr lang="nb-NO" dirty="0"/>
              <a:t>(√2)²-2=?</a:t>
            </a:r>
          </a:p>
          <a:p>
            <a:r>
              <a:rPr lang="nb-NO" dirty="0"/>
              <a:t>Computere arbeider ”alltid” med </a:t>
            </a:r>
            <a:r>
              <a:rPr lang="nb-NO" dirty="0">
                <a:solidFill>
                  <a:srgbClr val="FF0000"/>
                </a:solidFill>
              </a:rPr>
              <a:t>endelig presisjon</a:t>
            </a:r>
            <a:r>
              <a:rPr lang="nb-NO" dirty="0"/>
              <a:t>!!!</a:t>
            </a:r>
          </a:p>
          <a:p>
            <a:r>
              <a:rPr lang="nb-NO" dirty="0"/>
              <a:t>Flyttall er et kodingsformat!</a:t>
            </a:r>
          </a:p>
        </p:txBody>
      </p:sp>
      <p:pic>
        <p:nvPicPr>
          <p:cNvPr id="4098" name="Picture 2"/>
          <p:cNvPicPr>
            <a:picLocks noChangeAspect="1" noChangeArrowheads="1"/>
          </p:cNvPicPr>
          <p:nvPr>
            <p:custDataLst>
              <p:tags r:id="rId4"/>
            </p:custDataLst>
          </p:nvPr>
        </p:nvPicPr>
        <p:blipFill>
          <a:blip r:embed="rId6" cstate="print"/>
          <a:srcRect/>
          <a:stretch>
            <a:fillRect/>
          </a:stretch>
        </p:blipFill>
        <p:spPr bwMode="auto">
          <a:xfrm>
            <a:off x="3682286" y="0"/>
            <a:ext cx="6223714" cy="4032448"/>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buFontTx/>
              <a:buNone/>
              <a:defRPr/>
            </a:pPr>
            <a:fld id="{F969C80E-7B21-4AD7-A8A5-9CFE7F16CA24}" type="slidenum">
              <a:rPr lang="en-US" smtClean="0"/>
              <a:pPr>
                <a:buFontTx/>
                <a:buNone/>
                <a:defRPr/>
              </a:pPr>
              <a:t>28</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b-NO" dirty="0"/>
              <a:t>To «binære tricks»</a:t>
            </a:r>
          </a:p>
        </p:txBody>
      </p:sp>
      <p:sp>
        <p:nvSpPr>
          <p:cNvPr id="3" name="Content Placeholder 2"/>
          <p:cNvSpPr>
            <a:spLocks noGrp="1"/>
          </p:cNvSpPr>
          <p:nvPr>
            <p:ph idx="1"/>
          </p:nvPr>
        </p:nvSpPr>
        <p:spPr>
          <a:xfrm>
            <a:off x="495300" y="1124744"/>
            <a:ext cx="8915400" cy="648072"/>
          </a:xfrm>
        </p:spPr>
        <p:txBody>
          <a:bodyPr/>
          <a:lstStyle/>
          <a:p>
            <a:r>
              <a:rPr lang="nb-NO" dirty="0" err="1"/>
              <a:t>Browseren</a:t>
            </a:r>
            <a:r>
              <a:rPr lang="nb-NO" dirty="0"/>
              <a:t> din kan kjøre </a:t>
            </a:r>
            <a:r>
              <a:rPr lang="nb-NO" dirty="0" err="1"/>
              <a:t>Javascript</a:t>
            </a:r>
            <a:r>
              <a:rPr lang="nb-NO" dirty="0"/>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88" y="2349277"/>
            <a:ext cx="6382788" cy="778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152" y="1663502"/>
            <a:ext cx="3352800"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87" y="3933056"/>
            <a:ext cx="6274579"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4105" y="4581128"/>
            <a:ext cx="3390900" cy="111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lide Number Placeholder 7"/>
          <p:cNvSpPr>
            <a:spLocks noGrp="1"/>
          </p:cNvSpPr>
          <p:nvPr>
            <p:ph type="sldNum" sz="quarter" idx="12"/>
          </p:nvPr>
        </p:nvSpPr>
        <p:spPr/>
        <p:txBody>
          <a:bodyPr/>
          <a:lstStyle/>
          <a:p>
            <a:pPr>
              <a:buFontTx/>
              <a:buNone/>
              <a:defRPr/>
            </a:pPr>
            <a:fld id="{F969C80E-7B21-4AD7-A8A5-9CFE7F16CA24}" type="slidenum">
              <a:rPr lang="en-US" smtClean="0"/>
              <a:pPr>
                <a:buFontTx/>
                <a:buNone/>
                <a:defRPr/>
              </a:pPr>
              <a:t>29</a:t>
            </a:fld>
            <a:endParaRPr lang="en-US" dirty="0"/>
          </a:p>
        </p:txBody>
      </p:sp>
    </p:spTree>
    <p:extLst>
      <p:ext uri="{BB962C8B-B14F-4D97-AF65-F5344CB8AC3E}">
        <p14:creationId xmlns:p14="http://schemas.microsoft.com/office/powerpoint/2010/main" val="84387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circle(in)">
                                      <p:cBhvr>
                                        <p:cTn id="12" dur="20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animEffect transition="in" filter="wipe(down)">
                                      <p:cBhvr>
                                        <p:cTn id="17" dur="580">
                                          <p:stCondLst>
                                            <p:cond delay="0"/>
                                          </p:stCondLst>
                                        </p:cTn>
                                        <p:tgtEl>
                                          <p:spTgt spid="3075"/>
                                        </p:tgtEl>
                                      </p:cBhvr>
                                    </p:animEffect>
                                    <p:anim calcmode="lin" valueType="num">
                                      <p:cBhvr>
                                        <p:cTn id="18" dur="1822" tmFilter="0,0; 0.14,0.36; 0.43,0.73; 0.71,0.91; 1.0,1.0">
                                          <p:stCondLst>
                                            <p:cond delay="0"/>
                                          </p:stCondLst>
                                        </p:cTn>
                                        <p:tgtEl>
                                          <p:spTgt spid="3075"/>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3075"/>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3075"/>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3075"/>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3075"/>
                                        </p:tgtEl>
                                        <p:attrNameLst>
                                          <p:attrName>ppt_y</p:attrName>
                                        </p:attrNameLst>
                                      </p:cBhvr>
                                      <p:tavLst>
                                        <p:tav tm="0" fmla="#ppt_y-sin(pi*$)/81">
                                          <p:val>
                                            <p:fltVal val="0"/>
                                          </p:val>
                                        </p:tav>
                                        <p:tav tm="100000">
                                          <p:val>
                                            <p:fltVal val="1"/>
                                          </p:val>
                                        </p:tav>
                                      </p:tavLst>
                                    </p:anim>
                                    <p:animScale>
                                      <p:cBhvr>
                                        <p:cTn id="23" dur="26">
                                          <p:stCondLst>
                                            <p:cond delay="650"/>
                                          </p:stCondLst>
                                        </p:cTn>
                                        <p:tgtEl>
                                          <p:spTgt spid="3075"/>
                                        </p:tgtEl>
                                      </p:cBhvr>
                                      <p:to x="100000" y="60000"/>
                                    </p:animScale>
                                    <p:animScale>
                                      <p:cBhvr>
                                        <p:cTn id="24" dur="166" decel="50000">
                                          <p:stCondLst>
                                            <p:cond delay="676"/>
                                          </p:stCondLst>
                                        </p:cTn>
                                        <p:tgtEl>
                                          <p:spTgt spid="3075"/>
                                        </p:tgtEl>
                                      </p:cBhvr>
                                      <p:to x="100000" y="100000"/>
                                    </p:animScale>
                                    <p:animScale>
                                      <p:cBhvr>
                                        <p:cTn id="25" dur="26">
                                          <p:stCondLst>
                                            <p:cond delay="1312"/>
                                          </p:stCondLst>
                                        </p:cTn>
                                        <p:tgtEl>
                                          <p:spTgt spid="3075"/>
                                        </p:tgtEl>
                                      </p:cBhvr>
                                      <p:to x="100000" y="80000"/>
                                    </p:animScale>
                                    <p:animScale>
                                      <p:cBhvr>
                                        <p:cTn id="26" dur="166" decel="50000">
                                          <p:stCondLst>
                                            <p:cond delay="1338"/>
                                          </p:stCondLst>
                                        </p:cTn>
                                        <p:tgtEl>
                                          <p:spTgt spid="3075"/>
                                        </p:tgtEl>
                                      </p:cBhvr>
                                      <p:to x="100000" y="100000"/>
                                    </p:animScale>
                                    <p:animScale>
                                      <p:cBhvr>
                                        <p:cTn id="27" dur="26">
                                          <p:stCondLst>
                                            <p:cond delay="1642"/>
                                          </p:stCondLst>
                                        </p:cTn>
                                        <p:tgtEl>
                                          <p:spTgt spid="3075"/>
                                        </p:tgtEl>
                                      </p:cBhvr>
                                      <p:to x="100000" y="90000"/>
                                    </p:animScale>
                                    <p:animScale>
                                      <p:cBhvr>
                                        <p:cTn id="28" dur="166" decel="50000">
                                          <p:stCondLst>
                                            <p:cond delay="1668"/>
                                          </p:stCondLst>
                                        </p:cTn>
                                        <p:tgtEl>
                                          <p:spTgt spid="3075"/>
                                        </p:tgtEl>
                                      </p:cBhvr>
                                      <p:to x="100000" y="100000"/>
                                    </p:animScale>
                                    <p:animScale>
                                      <p:cBhvr>
                                        <p:cTn id="29" dur="26">
                                          <p:stCondLst>
                                            <p:cond delay="1808"/>
                                          </p:stCondLst>
                                        </p:cTn>
                                        <p:tgtEl>
                                          <p:spTgt spid="3075"/>
                                        </p:tgtEl>
                                      </p:cBhvr>
                                      <p:to x="100000" y="95000"/>
                                    </p:animScale>
                                    <p:animScale>
                                      <p:cBhvr>
                                        <p:cTn id="30" dur="166" decel="50000">
                                          <p:stCondLst>
                                            <p:cond delay="1834"/>
                                          </p:stCondLst>
                                        </p:cTn>
                                        <p:tgtEl>
                                          <p:spTgt spid="3075"/>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3077"/>
                                        </p:tgtEl>
                                        <p:attrNameLst>
                                          <p:attrName>style.visibility</p:attrName>
                                        </p:attrNameLst>
                                      </p:cBhvr>
                                      <p:to>
                                        <p:strVal val="visible"/>
                                      </p:to>
                                    </p:set>
                                    <p:animEffect transition="in" filter="circle(in)">
                                      <p:cBhvr>
                                        <p:cTn id="35" dur="2000"/>
                                        <p:tgtEl>
                                          <p:spTgt spid="3077"/>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nodeType="clickEffect">
                                  <p:stCondLst>
                                    <p:cond delay="0"/>
                                  </p:stCondLst>
                                  <p:childTnLst>
                                    <p:set>
                                      <p:cBhvr>
                                        <p:cTn id="39" dur="1" fill="hold">
                                          <p:stCondLst>
                                            <p:cond delay="0"/>
                                          </p:stCondLst>
                                        </p:cTn>
                                        <p:tgtEl>
                                          <p:spTgt spid="3078"/>
                                        </p:tgtEl>
                                        <p:attrNameLst>
                                          <p:attrName>style.visibility</p:attrName>
                                        </p:attrNameLst>
                                      </p:cBhvr>
                                      <p:to>
                                        <p:strVal val="visible"/>
                                      </p:to>
                                    </p:set>
                                    <p:animEffect transition="in" filter="wipe(down)">
                                      <p:cBhvr>
                                        <p:cTn id="40" dur="580">
                                          <p:stCondLst>
                                            <p:cond delay="0"/>
                                          </p:stCondLst>
                                        </p:cTn>
                                        <p:tgtEl>
                                          <p:spTgt spid="3078"/>
                                        </p:tgtEl>
                                      </p:cBhvr>
                                    </p:animEffect>
                                    <p:anim calcmode="lin" valueType="num">
                                      <p:cBhvr>
                                        <p:cTn id="41" dur="1822" tmFilter="0,0; 0.14,0.36; 0.43,0.73; 0.71,0.91; 1.0,1.0">
                                          <p:stCondLst>
                                            <p:cond delay="0"/>
                                          </p:stCondLst>
                                        </p:cTn>
                                        <p:tgtEl>
                                          <p:spTgt spid="3078"/>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3078"/>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3078"/>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3078"/>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3078"/>
                                        </p:tgtEl>
                                        <p:attrNameLst>
                                          <p:attrName>ppt_y</p:attrName>
                                        </p:attrNameLst>
                                      </p:cBhvr>
                                      <p:tavLst>
                                        <p:tav tm="0" fmla="#ppt_y-sin(pi*$)/81">
                                          <p:val>
                                            <p:fltVal val="0"/>
                                          </p:val>
                                        </p:tav>
                                        <p:tav tm="100000">
                                          <p:val>
                                            <p:fltVal val="1"/>
                                          </p:val>
                                        </p:tav>
                                      </p:tavLst>
                                    </p:anim>
                                    <p:animScale>
                                      <p:cBhvr>
                                        <p:cTn id="46" dur="26">
                                          <p:stCondLst>
                                            <p:cond delay="650"/>
                                          </p:stCondLst>
                                        </p:cTn>
                                        <p:tgtEl>
                                          <p:spTgt spid="3078"/>
                                        </p:tgtEl>
                                      </p:cBhvr>
                                      <p:to x="100000" y="60000"/>
                                    </p:animScale>
                                    <p:animScale>
                                      <p:cBhvr>
                                        <p:cTn id="47" dur="166" decel="50000">
                                          <p:stCondLst>
                                            <p:cond delay="676"/>
                                          </p:stCondLst>
                                        </p:cTn>
                                        <p:tgtEl>
                                          <p:spTgt spid="3078"/>
                                        </p:tgtEl>
                                      </p:cBhvr>
                                      <p:to x="100000" y="100000"/>
                                    </p:animScale>
                                    <p:animScale>
                                      <p:cBhvr>
                                        <p:cTn id="48" dur="26">
                                          <p:stCondLst>
                                            <p:cond delay="1312"/>
                                          </p:stCondLst>
                                        </p:cTn>
                                        <p:tgtEl>
                                          <p:spTgt spid="3078"/>
                                        </p:tgtEl>
                                      </p:cBhvr>
                                      <p:to x="100000" y="80000"/>
                                    </p:animScale>
                                    <p:animScale>
                                      <p:cBhvr>
                                        <p:cTn id="49" dur="166" decel="50000">
                                          <p:stCondLst>
                                            <p:cond delay="1338"/>
                                          </p:stCondLst>
                                        </p:cTn>
                                        <p:tgtEl>
                                          <p:spTgt spid="3078"/>
                                        </p:tgtEl>
                                      </p:cBhvr>
                                      <p:to x="100000" y="100000"/>
                                    </p:animScale>
                                    <p:animScale>
                                      <p:cBhvr>
                                        <p:cTn id="50" dur="26">
                                          <p:stCondLst>
                                            <p:cond delay="1642"/>
                                          </p:stCondLst>
                                        </p:cTn>
                                        <p:tgtEl>
                                          <p:spTgt spid="3078"/>
                                        </p:tgtEl>
                                      </p:cBhvr>
                                      <p:to x="100000" y="90000"/>
                                    </p:animScale>
                                    <p:animScale>
                                      <p:cBhvr>
                                        <p:cTn id="51" dur="166" decel="50000">
                                          <p:stCondLst>
                                            <p:cond delay="1668"/>
                                          </p:stCondLst>
                                        </p:cTn>
                                        <p:tgtEl>
                                          <p:spTgt spid="3078"/>
                                        </p:tgtEl>
                                      </p:cBhvr>
                                      <p:to x="100000" y="100000"/>
                                    </p:animScale>
                                    <p:animScale>
                                      <p:cBhvr>
                                        <p:cTn id="52" dur="26">
                                          <p:stCondLst>
                                            <p:cond delay="1808"/>
                                          </p:stCondLst>
                                        </p:cTn>
                                        <p:tgtEl>
                                          <p:spTgt spid="3078"/>
                                        </p:tgtEl>
                                      </p:cBhvr>
                                      <p:to x="100000" y="95000"/>
                                    </p:animScale>
                                    <p:animScale>
                                      <p:cBhvr>
                                        <p:cTn id="53" dur="166" decel="50000">
                                          <p:stCondLst>
                                            <p:cond delay="1834"/>
                                          </p:stCondLst>
                                        </p:cTn>
                                        <p:tgtEl>
                                          <p:spTgt spid="307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ilderesultat for capgemini logo">
            <a:extLst>
              <a:ext uri="{FF2B5EF4-FFF2-40B4-BE49-F238E27FC236}">
                <a16:creationId xmlns:a16="http://schemas.microsoft.com/office/drawing/2014/main" id="{0E9A1A2A-9B34-4367-9007-11B12B17E7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5085" y="5504854"/>
            <a:ext cx="2174776" cy="1235668"/>
          </a:xfrm>
          <a:prstGeom prst="rect">
            <a:avLst/>
          </a:prstGeom>
          <a:noFill/>
          <a:extLst>
            <a:ext uri="{909E8E84-426E-40DD-AFC4-6F175D3DCCD1}">
              <a14:hiddenFill xmlns:a14="http://schemas.microsoft.com/office/drawing/2010/main">
                <a:solidFill>
                  <a:srgbClr val="FFFFFF"/>
                </a:solidFill>
              </a14:hiddenFill>
            </a:ext>
          </a:extLst>
        </p:spPr>
      </p:pic>
      <p:sp>
        <p:nvSpPr>
          <p:cNvPr id="17409" name="Title 6"/>
          <p:cNvSpPr>
            <a:spLocks noGrp="1"/>
          </p:cNvSpPr>
          <p:nvPr>
            <p:ph type="title"/>
          </p:nvPr>
        </p:nvSpPr>
        <p:spPr>
          <a:xfrm>
            <a:off x="415925" y="188913"/>
            <a:ext cx="8589963" cy="633412"/>
          </a:xfrm>
        </p:spPr>
        <p:txBody>
          <a:bodyPr>
            <a:noAutofit/>
          </a:bodyPr>
          <a:lstStyle/>
          <a:p>
            <a:pPr eaLnBrk="1" hangingPunct="1"/>
            <a:r>
              <a:rPr lang="nb-NO" sz="4000" dirty="0">
                <a:latin typeface="Georgia" pitchFamily="18" charset="0"/>
                <a:ea typeface="ＭＳ Ｐゴシック" pitchFamily="34" charset="-128"/>
                <a:cs typeface="Georgia" pitchFamily="18" charset="0"/>
              </a:rPr>
              <a:t>Om Bengt Østby</a:t>
            </a:r>
          </a:p>
        </p:txBody>
      </p:sp>
      <p:sp>
        <p:nvSpPr>
          <p:cNvPr id="8" name="Content Placeholder 7"/>
          <p:cNvSpPr>
            <a:spLocks noGrp="1"/>
          </p:cNvSpPr>
          <p:nvPr>
            <p:ph idx="1"/>
          </p:nvPr>
        </p:nvSpPr>
        <p:spPr>
          <a:xfrm>
            <a:off x="415925" y="1268411"/>
            <a:ext cx="8929688" cy="5400675"/>
          </a:xfrm>
        </p:spPr>
        <p:txBody>
          <a:bodyPr>
            <a:noAutofit/>
          </a:bodyPr>
          <a:lstStyle/>
          <a:p>
            <a:pPr eaLnBrk="1" hangingPunct="1"/>
            <a:r>
              <a:rPr lang="nb-NO" sz="3000" dirty="0">
                <a:ea typeface="ＭＳ Ｐゴシック" pitchFamily="34" charset="-128"/>
              </a:rPr>
              <a:t>C-programmerer</a:t>
            </a:r>
          </a:p>
          <a:p>
            <a:pPr eaLnBrk="1" hangingPunct="1"/>
            <a:r>
              <a:rPr lang="nb-NO" sz="3000" dirty="0">
                <a:ea typeface="ＭＳ Ｐゴシック" pitchFamily="34" charset="-128"/>
              </a:rPr>
              <a:t>Windows system drivere</a:t>
            </a:r>
          </a:p>
          <a:p>
            <a:pPr eaLnBrk="1" hangingPunct="1"/>
            <a:r>
              <a:rPr lang="nb-NO" sz="3000" dirty="0">
                <a:ea typeface="ＭＳ Ｐゴシック" pitchFamily="34" charset="-128"/>
              </a:rPr>
              <a:t>16 års erfaring fra anti-virus bransjen</a:t>
            </a:r>
          </a:p>
          <a:p>
            <a:pPr eaLnBrk="1" hangingPunct="1"/>
            <a:r>
              <a:rPr lang="nb-NO" sz="3000" dirty="0">
                <a:ea typeface="ＭＳ Ｐゴシック" pitchFamily="34" charset="-128"/>
              </a:rPr>
              <a:t>Jobbet med avansert video overvåking</a:t>
            </a:r>
          </a:p>
          <a:p>
            <a:pPr eaLnBrk="1" hangingPunct="1"/>
            <a:endParaRPr lang="nb-NO" sz="3000" dirty="0">
              <a:ea typeface="ＭＳ Ｐゴシック" pitchFamily="34" charset="-128"/>
            </a:endParaRPr>
          </a:p>
          <a:p>
            <a:pPr eaLnBrk="1" hangingPunct="1"/>
            <a:r>
              <a:rPr lang="nb-NO" sz="3000" dirty="0">
                <a:ea typeface="ＭＳ Ｐゴシック" pitchFamily="34" charset="-128"/>
              </a:rPr>
              <a:t>Lead Programmer, Norman</a:t>
            </a:r>
          </a:p>
          <a:p>
            <a:pPr eaLnBrk="1" hangingPunct="1"/>
            <a:r>
              <a:rPr lang="nb-NO" sz="3000" dirty="0">
                <a:ea typeface="ＭＳ Ｐゴシック" pitchFamily="34" charset="-128"/>
              </a:rPr>
              <a:t>Enterprise Architect Security CoE, AVG</a:t>
            </a:r>
          </a:p>
          <a:p>
            <a:pPr eaLnBrk="1" hangingPunct="1"/>
            <a:r>
              <a:rPr lang="nb-NO" sz="3000" dirty="0">
                <a:ea typeface="ＭＳ Ｐゴシック" pitchFamily="34" charset="-128"/>
              </a:rPr>
              <a:t>Foreleser NITH og Westerdals</a:t>
            </a:r>
          </a:p>
          <a:p>
            <a:pPr eaLnBrk="1" hangingPunct="1"/>
            <a:r>
              <a:rPr lang="nb-NO" sz="3000" dirty="0">
                <a:ea typeface="ＭＳ Ｐゴシック" pitchFamily="34" charset="-128"/>
              </a:rPr>
              <a:t>Security </a:t>
            </a:r>
            <a:r>
              <a:rPr lang="en-US" sz="3000" dirty="0">
                <a:ea typeface="ＭＳ Ｐゴシック" pitchFamily="34" charset="-128"/>
              </a:rPr>
              <a:t>Concepts</a:t>
            </a:r>
            <a:r>
              <a:rPr lang="nb-NO" sz="3000" dirty="0">
                <a:ea typeface="ＭＳ Ｐゴシック" pitchFamily="34" charset="-128"/>
              </a:rPr>
              <a:t> Group</a:t>
            </a:r>
          </a:p>
          <a:p>
            <a:pPr eaLnBrk="1" hangingPunct="1"/>
            <a:r>
              <a:rPr lang="en-US" sz="3000" dirty="0">
                <a:ea typeface="ＭＳ Ｐゴシック" pitchFamily="34" charset="-128"/>
              </a:rPr>
              <a:t>Head of </a:t>
            </a:r>
            <a:r>
              <a:rPr lang="en-US" sz="3000" dirty="0" err="1">
                <a:ea typeface="ＭＳ Ｐゴシック" pitchFamily="34" charset="-128"/>
              </a:rPr>
              <a:t>OffSec</a:t>
            </a:r>
            <a:r>
              <a:rPr lang="en-US" sz="3000" dirty="0">
                <a:ea typeface="ＭＳ Ｐゴシック" pitchFamily="34" charset="-128"/>
              </a:rPr>
              <a:t>, Capgemini Cybersecurity</a:t>
            </a:r>
            <a:endParaRPr lang="nb-NO" sz="3000" dirty="0">
              <a:ea typeface="ＭＳ Ｐゴシック" pitchFamily="34" charset="-128"/>
            </a:endParaRPr>
          </a:p>
        </p:txBody>
      </p:sp>
      <p:sp>
        <p:nvSpPr>
          <p:cNvPr id="17411" name="Slide Number Placeholder 5"/>
          <p:cNvSpPr>
            <a:spLocks noGrp="1"/>
          </p:cNvSpPr>
          <p:nvPr>
            <p:ph type="sldNum" sz="quarter" idx="4294967295"/>
          </p:nvPr>
        </p:nvSpPr>
        <p:spPr bwMode="auto">
          <a:xfrm>
            <a:off x="8553451" y="6464301"/>
            <a:ext cx="904875" cy="365125"/>
          </a:xfrm>
          <a:prstGeom prst="rect">
            <a:avLst/>
          </a:prstGeom>
          <a:noFill/>
          <a:ln>
            <a:miter lim="800000"/>
            <a:headEnd/>
            <a:tailEnd/>
          </a:ln>
        </p:spPr>
        <p:txBody>
          <a:bodyPr/>
          <a:lstStyle/>
          <a:p>
            <a:fld id="{9577D20D-B1EC-45F6-ACAF-BFE12FD554A0}" type="slidenum">
              <a:rPr lang="nb-NO" smtClean="0">
                <a:ea typeface="ＭＳ Ｐゴシック" pitchFamily="34" charset="-128"/>
              </a:rPr>
              <a:pPr/>
              <a:t>3</a:t>
            </a:fld>
            <a:endParaRPr lang="nb-NO">
              <a:ea typeface="ＭＳ Ｐゴシック" pitchFamily="34" charset="-128"/>
            </a:endParaRPr>
          </a:p>
        </p:txBody>
      </p:sp>
      <p:pic>
        <p:nvPicPr>
          <p:cNvPr id="17412" name="Picture 8" descr="Eastwill Security"/>
          <p:cNvPicPr>
            <a:picLocks noChangeAspect="1" noChangeArrowheads="1"/>
          </p:cNvPicPr>
          <p:nvPr/>
        </p:nvPicPr>
        <p:blipFill>
          <a:blip r:embed="rId3"/>
          <a:srcRect/>
          <a:stretch>
            <a:fillRect/>
          </a:stretch>
        </p:blipFill>
        <p:spPr bwMode="auto">
          <a:xfrm>
            <a:off x="8341370" y="2161633"/>
            <a:ext cx="1329036" cy="1329036"/>
          </a:xfrm>
          <a:prstGeom prst="rect">
            <a:avLst/>
          </a:prstGeom>
          <a:noFill/>
          <a:ln w="9525">
            <a:noFill/>
            <a:miter lim="800000"/>
            <a:headEnd/>
            <a:tailEnd/>
          </a:ln>
        </p:spPr>
      </p:pic>
      <p:pic>
        <p:nvPicPr>
          <p:cNvPr id="17413" name="Picture 10" descr="Image result for norman logo"/>
          <p:cNvPicPr>
            <a:picLocks noChangeAspect="1" noChangeArrowheads="1"/>
          </p:cNvPicPr>
          <p:nvPr/>
        </p:nvPicPr>
        <p:blipFill>
          <a:blip r:embed="rId4"/>
          <a:srcRect/>
          <a:stretch>
            <a:fillRect/>
          </a:stretch>
        </p:blipFill>
        <p:spPr bwMode="auto">
          <a:xfrm>
            <a:off x="6216397" y="1067066"/>
            <a:ext cx="3353464" cy="982149"/>
          </a:xfrm>
          <a:prstGeom prst="rect">
            <a:avLst/>
          </a:prstGeom>
          <a:noFill/>
          <a:ln w="9525">
            <a:noFill/>
            <a:miter lim="800000"/>
            <a:headEnd/>
            <a:tailEnd/>
          </a:ln>
        </p:spPr>
      </p:pic>
      <p:pic>
        <p:nvPicPr>
          <p:cNvPr id="17414" name="Picture 12" descr="Image result for AVG logo"/>
          <p:cNvPicPr>
            <a:picLocks noChangeAspect="1" noChangeArrowheads="1"/>
          </p:cNvPicPr>
          <p:nvPr/>
        </p:nvPicPr>
        <p:blipFill>
          <a:blip r:embed="rId5"/>
          <a:srcRect/>
          <a:stretch>
            <a:fillRect/>
          </a:stretch>
        </p:blipFill>
        <p:spPr bwMode="auto">
          <a:xfrm>
            <a:off x="6825208" y="3372332"/>
            <a:ext cx="1955308" cy="1077784"/>
          </a:xfrm>
          <a:prstGeom prst="rect">
            <a:avLst/>
          </a:prstGeom>
          <a:noFill/>
          <a:ln w="9525">
            <a:noFill/>
            <a:miter lim="800000"/>
            <a:headEnd/>
            <a:tailEnd/>
          </a:ln>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4148" y="4450116"/>
            <a:ext cx="1794013" cy="893222"/>
          </a:xfrm>
          <a:prstGeom prst="rect">
            <a:avLst/>
          </a:prstGeom>
        </p:spPr>
      </p:pic>
    </p:spTree>
    <p:extLst>
      <p:ext uri="{BB962C8B-B14F-4D97-AF65-F5344CB8AC3E}">
        <p14:creationId xmlns:p14="http://schemas.microsoft.com/office/powerpoint/2010/main" val="18480840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custDataLst>
              <p:tags r:id="rId2"/>
            </p:custDataLst>
          </p:nvPr>
        </p:nvSpPr>
        <p:spPr/>
        <p:txBody>
          <a:bodyPr/>
          <a:lstStyle/>
          <a:p>
            <a:r>
              <a:rPr lang="nb-NO" dirty="0"/>
              <a:t>Computere</a:t>
            </a:r>
          </a:p>
        </p:txBody>
      </p:sp>
      <p:sp>
        <p:nvSpPr>
          <p:cNvPr id="8" name="Text Placeholder 7"/>
          <p:cNvSpPr>
            <a:spLocks noGrp="1"/>
          </p:cNvSpPr>
          <p:nvPr>
            <p:ph type="body" idx="1"/>
            <p:custDataLst>
              <p:tags r:id="rId3"/>
            </p:custDataLst>
          </p:nvPr>
        </p:nvSpPr>
        <p:spPr/>
        <p:txBody>
          <a:bodyPr/>
          <a:lstStyle/>
          <a:p>
            <a:endParaRPr lang="nb-NO"/>
          </a:p>
        </p:txBody>
      </p:sp>
      <p:sp>
        <p:nvSpPr>
          <p:cNvPr id="3" name="Slide Number Placeholder 2"/>
          <p:cNvSpPr>
            <a:spLocks noGrp="1"/>
          </p:cNvSpPr>
          <p:nvPr>
            <p:ph type="sldNum" sz="quarter" idx="12"/>
          </p:nvPr>
        </p:nvSpPr>
        <p:spPr/>
        <p:txBody>
          <a:bodyPr/>
          <a:lstStyle/>
          <a:p>
            <a:pPr>
              <a:buFontTx/>
              <a:buNone/>
              <a:defRPr/>
            </a:pPr>
            <a:fld id="{14E1EE19-6ACC-40B0-8BA0-67E237E80199}" type="slidenum">
              <a:rPr lang="en-US" smtClean="0"/>
              <a:pPr>
                <a:buFontTx/>
                <a:buNone/>
                <a:defRPr/>
              </a:pPr>
              <a:t>30</a:t>
            </a:fld>
            <a:endParaRPr lang="en-US" dirty="0"/>
          </a:p>
        </p:txBody>
      </p:sp>
    </p:spTree>
    <p:custDataLst>
      <p:tags r:id="rId1"/>
    </p:custDataLst>
    <p:extLst>
      <p:ext uri="{BB962C8B-B14F-4D97-AF65-F5344CB8AC3E}">
        <p14:creationId xmlns:p14="http://schemas.microsoft.com/office/powerpoint/2010/main" val="237308776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Grp="1" noChangeArrowheads="1"/>
          </p:cNvSpPr>
          <p:nvPr>
            <p:ph type="title"/>
            <p:custDataLst>
              <p:tags r:id="rId2"/>
            </p:custDataLst>
          </p:nvPr>
        </p:nvSpPr>
        <p:spPr>
          <a:xfrm>
            <a:off x="428497" y="188640"/>
            <a:ext cx="4956551" cy="634082"/>
          </a:xfrm>
        </p:spPr>
        <p:txBody>
          <a:bodyPr>
            <a:normAutofit fontScale="90000"/>
          </a:bodyPr>
          <a:lstStyle/>
          <a:p>
            <a:r>
              <a:rPr lang="nb-NO" dirty="0"/>
              <a:t>Enheter og størrelser</a:t>
            </a:r>
          </a:p>
        </p:txBody>
      </p:sp>
      <p:sp>
        <p:nvSpPr>
          <p:cNvPr id="17414" name="Rectangle 3"/>
          <p:cNvSpPr>
            <a:spLocks noGrp="1" noChangeArrowheads="1"/>
          </p:cNvSpPr>
          <p:nvPr>
            <p:ph idx="1"/>
            <p:custDataLst>
              <p:tags r:id="rId3"/>
            </p:custDataLst>
          </p:nvPr>
        </p:nvSpPr>
        <p:spPr>
          <a:xfrm>
            <a:off x="323" y="1118972"/>
            <a:ext cx="9525000" cy="5190348"/>
          </a:xfrm>
        </p:spPr>
        <p:txBody>
          <a:bodyPr>
            <a:normAutofit lnSpcReduction="10000"/>
          </a:bodyPr>
          <a:lstStyle/>
          <a:p>
            <a:r>
              <a:rPr lang="nb-NO" sz="2400" dirty="0">
                <a:solidFill>
                  <a:srgbClr val="FF0000"/>
                </a:solidFill>
              </a:rPr>
              <a:t>Bit</a:t>
            </a:r>
            <a:r>
              <a:rPr lang="nb-NO" sz="2400" dirty="0"/>
              <a:t> (b) - 0 eller 1</a:t>
            </a:r>
          </a:p>
          <a:p>
            <a:r>
              <a:rPr lang="nb-NO" sz="2400" dirty="0">
                <a:solidFill>
                  <a:srgbClr val="FF0000"/>
                </a:solidFill>
              </a:rPr>
              <a:t>Byte</a:t>
            </a:r>
            <a:r>
              <a:rPr lang="nb-NO" sz="2400" dirty="0"/>
              <a:t> (B) = 8 bit</a:t>
            </a:r>
          </a:p>
          <a:p>
            <a:r>
              <a:rPr lang="nb-NO" sz="2400" dirty="0"/>
              <a:t>Kilo = 10</a:t>
            </a:r>
            <a:r>
              <a:rPr lang="nb-NO" sz="2400" baseline="30000" dirty="0"/>
              <a:t>3</a:t>
            </a:r>
            <a:r>
              <a:rPr lang="nb-NO" sz="2400" dirty="0"/>
              <a:t> = 1000 ≈ 1024 = 2</a:t>
            </a:r>
            <a:r>
              <a:rPr lang="nb-NO" sz="2400" baseline="30000" dirty="0"/>
              <a:t>10</a:t>
            </a:r>
          </a:p>
          <a:p>
            <a:pPr lvl="1"/>
            <a:r>
              <a:rPr lang="nb-NO" sz="2000" dirty="0"/>
              <a:t>1 km = 1000 m, 1 mm = 1/1000 m</a:t>
            </a:r>
          </a:p>
          <a:p>
            <a:r>
              <a:rPr lang="nb-NO" sz="2400" dirty="0"/>
              <a:t>For enkelhets skyld ”jukser” vi litt !</a:t>
            </a:r>
          </a:p>
          <a:p>
            <a:pPr lvl="1"/>
            <a:r>
              <a:rPr lang="nb-NO" sz="2000" dirty="0"/>
              <a:t>k = 1000, </a:t>
            </a:r>
            <a:r>
              <a:rPr lang="nb-NO" sz="2000" dirty="0">
                <a:solidFill>
                  <a:srgbClr val="FF0000"/>
                </a:solidFill>
              </a:rPr>
              <a:t>Ki</a:t>
            </a:r>
            <a:r>
              <a:rPr lang="nb-NO" sz="2000" dirty="0"/>
              <a:t> = 1024, </a:t>
            </a:r>
            <a:r>
              <a:rPr lang="nb-NO" sz="2000" dirty="0">
                <a:solidFill>
                  <a:srgbClr val="FF0000"/>
                </a:solidFill>
              </a:rPr>
              <a:t>(anta at K = 1024 også)</a:t>
            </a:r>
          </a:p>
          <a:p>
            <a:r>
              <a:rPr lang="nb-NO" sz="2400" dirty="0"/>
              <a:t>Kilobyte/</a:t>
            </a:r>
            <a:r>
              <a:rPr lang="nb-NO" sz="2400" dirty="0" err="1">
                <a:solidFill>
                  <a:srgbClr val="FF0000"/>
                </a:solidFill>
              </a:rPr>
              <a:t>KibiByte</a:t>
            </a:r>
            <a:r>
              <a:rPr lang="nb-NO" sz="2400" dirty="0"/>
              <a:t> (</a:t>
            </a:r>
            <a:r>
              <a:rPr lang="nb-NO" sz="2400" dirty="0" err="1"/>
              <a:t>KiB</a:t>
            </a:r>
            <a:r>
              <a:rPr lang="nb-NO" sz="2400" dirty="0"/>
              <a:t>) = </a:t>
            </a:r>
            <a:r>
              <a:rPr lang="nb-NO" sz="2400" dirty="0">
                <a:solidFill>
                  <a:srgbClr val="FF0000"/>
                </a:solidFill>
              </a:rPr>
              <a:t>2</a:t>
            </a:r>
            <a:r>
              <a:rPr lang="nb-NO" sz="2400" baseline="30000" dirty="0">
                <a:solidFill>
                  <a:srgbClr val="FF0000"/>
                </a:solidFill>
              </a:rPr>
              <a:t>10</a:t>
            </a:r>
            <a:r>
              <a:rPr lang="nb-NO" sz="2400" dirty="0"/>
              <a:t> byte = 1024 byte</a:t>
            </a:r>
          </a:p>
          <a:p>
            <a:r>
              <a:rPr lang="nb-NO" sz="2400" dirty="0"/>
              <a:t>Megabyte/</a:t>
            </a:r>
            <a:r>
              <a:rPr lang="nb-NO" sz="2400" dirty="0" err="1">
                <a:solidFill>
                  <a:srgbClr val="FF0000"/>
                </a:solidFill>
              </a:rPr>
              <a:t>MibiByte</a:t>
            </a:r>
            <a:r>
              <a:rPr lang="nb-NO" sz="2400" dirty="0"/>
              <a:t> (</a:t>
            </a:r>
            <a:r>
              <a:rPr lang="nb-NO" sz="2400" dirty="0" err="1"/>
              <a:t>MiB</a:t>
            </a:r>
            <a:r>
              <a:rPr lang="nb-NO" sz="2400" dirty="0"/>
              <a:t>) = </a:t>
            </a:r>
            <a:r>
              <a:rPr lang="nb-NO" sz="2400" dirty="0">
                <a:solidFill>
                  <a:srgbClr val="FF0000"/>
                </a:solidFill>
              </a:rPr>
              <a:t>2</a:t>
            </a:r>
            <a:r>
              <a:rPr lang="nb-NO" sz="2400" baseline="30000" dirty="0">
                <a:solidFill>
                  <a:srgbClr val="FF0000"/>
                </a:solidFill>
              </a:rPr>
              <a:t>20</a:t>
            </a:r>
            <a:r>
              <a:rPr lang="nb-NO" sz="2400" dirty="0"/>
              <a:t> byte =  1024 KB = 1048576 byte</a:t>
            </a:r>
          </a:p>
          <a:p>
            <a:r>
              <a:rPr lang="nb-NO" sz="2400" dirty="0"/>
              <a:t>Gigabyte/</a:t>
            </a:r>
            <a:r>
              <a:rPr lang="nb-NO" sz="2400" dirty="0" err="1">
                <a:solidFill>
                  <a:srgbClr val="FF0000"/>
                </a:solidFill>
              </a:rPr>
              <a:t>GibiByte</a:t>
            </a:r>
            <a:r>
              <a:rPr lang="nb-NO" sz="2400" dirty="0"/>
              <a:t> (</a:t>
            </a:r>
            <a:r>
              <a:rPr lang="nb-NO" sz="2400" dirty="0" err="1"/>
              <a:t>GiB</a:t>
            </a:r>
            <a:r>
              <a:rPr lang="nb-NO" sz="2400" dirty="0"/>
              <a:t>) = </a:t>
            </a:r>
            <a:r>
              <a:rPr lang="nb-NO" sz="2400" dirty="0">
                <a:solidFill>
                  <a:srgbClr val="FF0000"/>
                </a:solidFill>
              </a:rPr>
              <a:t>2</a:t>
            </a:r>
            <a:r>
              <a:rPr lang="nb-NO" sz="2400" baseline="30000" dirty="0">
                <a:solidFill>
                  <a:srgbClr val="FF0000"/>
                </a:solidFill>
              </a:rPr>
              <a:t>30</a:t>
            </a:r>
            <a:r>
              <a:rPr lang="nb-NO" sz="2400" dirty="0"/>
              <a:t> byte = 1024 MB = 1073741824 byte</a:t>
            </a:r>
          </a:p>
          <a:p>
            <a:r>
              <a:rPr lang="nb-NO" sz="2400" dirty="0" err="1">
                <a:solidFill>
                  <a:srgbClr val="FF0000"/>
                </a:solidFill>
              </a:rPr>
              <a:t>Herz</a:t>
            </a:r>
            <a:r>
              <a:rPr lang="nb-NO" sz="2400" dirty="0"/>
              <a:t> (Hz) = hendelser pr. sekund</a:t>
            </a:r>
          </a:p>
          <a:p>
            <a:r>
              <a:rPr lang="nb-NO" sz="2400" dirty="0">
                <a:solidFill>
                  <a:srgbClr val="FF0000"/>
                </a:solidFill>
              </a:rPr>
              <a:t>MIPS</a:t>
            </a:r>
            <a:r>
              <a:rPr lang="nb-NO" sz="2400" dirty="0"/>
              <a:t> = Mega instruksjoner pr sekund.</a:t>
            </a:r>
          </a:p>
          <a:p>
            <a:r>
              <a:rPr lang="nb-NO" sz="2400" dirty="0">
                <a:solidFill>
                  <a:srgbClr val="FF0000"/>
                </a:solidFill>
              </a:rPr>
              <a:t>FLOPS</a:t>
            </a:r>
            <a:r>
              <a:rPr lang="nb-NO" sz="2400" dirty="0"/>
              <a:t> = Mega flyttalloperasjoner pr sekund</a:t>
            </a:r>
          </a:p>
          <a:p>
            <a:r>
              <a:rPr lang="nb-NO" sz="2400" dirty="0" err="1">
                <a:solidFill>
                  <a:srgbClr val="FF0000"/>
                </a:solidFill>
              </a:rPr>
              <a:t>kbps</a:t>
            </a:r>
            <a:r>
              <a:rPr lang="nb-NO" sz="2400" dirty="0"/>
              <a:t> = 1000 bit / sekund (bitrate, «båndbredde»)</a:t>
            </a:r>
          </a:p>
        </p:txBody>
      </p:sp>
      <p:pic>
        <p:nvPicPr>
          <p:cNvPr id="1026" name="Picture 2"/>
          <p:cNvPicPr>
            <a:picLocks noChangeAspect="1" noChangeArrowheads="1"/>
          </p:cNvPicPr>
          <p:nvPr>
            <p:custDataLst>
              <p:tags r:id="rId4"/>
            </p:custDataLst>
          </p:nvPr>
        </p:nvPicPr>
        <p:blipFill>
          <a:blip r:embed="rId7">
            <a:extLst>
              <a:ext uri="{28A0092B-C50C-407E-A947-70E740481C1C}">
                <a14:useLocalDpi xmlns:a14="http://schemas.microsoft.com/office/drawing/2010/main" val="0"/>
              </a:ext>
            </a:extLst>
          </a:blip>
          <a:srcRect/>
          <a:stretch>
            <a:fillRect/>
          </a:stretch>
        </p:blipFill>
        <p:spPr bwMode="auto">
          <a:xfrm>
            <a:off x="5889104" y="-34881"/>
            <a:ext cx="4011884" cy="3358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31</a:t>
            </a:fld>
            <a:endParaRPr lang="en-US" dirty="0"/>
          </a:p>
        </p:txBody>
      </p:sp>
      <p:sp>
        <p:nvSpPr>
          <p:cNvPr id="7" name="TextBox 6"/>
          <p:cNvSpPr txBox="1"/>
          <p:nvPr/>
        </p:nvSpPr>
        <p:spPr>
          <a:xfrm>
            <a:off x="7401272" y="5013325"/>
            <a:ext cx="2232248" cy="1569660"/>
          </a:xfrm>
          <a:prstGeom prst="rect">
            <a:avLst/>
          </a:prstGeom>
          <a:solidFill>
            <a:srgbClr val="FFFF00"/>
          </a:solidFill>
          <a:ln>
            <a:solidFill>
              <a:srgbClr val="FF0000"/>
            </a:solidFill>
          </a:ln>
        </p:spPr>
        <p:txBody>
          <a:bodyPr wrap="square" rtlCol="0">
            <a:spAutoFit/>
          </a:bodyPr>
          <a:lstStyle/>
          <a:p>
            <a:pPr>
              <a:buNone/>
            </a:pPr>
            <a:r>
              <a:rPr lang="nb-NO" sz="2400" dirty="0"/>
              <a:t>1 </a:t>
            </a:r>
            <a:r>
              <a:rPr lang="nb-NO" sz="2400" dirty="0" err="1"/>
              <a:t>EiB</a:t>
            </a:r>
            <a:r>
              <a:rPr lang="nb-NO" sz="2400" dirty="0"/>
              <a:t> tilsvarer en 50.000 år lang video (DVD-kvalitet)!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41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41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41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41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414">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414">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nodeType="clickEffect">
                                  <p:stCondLst>
                                    <p:cond delay="0"/>
                                  </p:stCondLst>
                                  <p:childTnLst>
                                    <p:set>
                                      <p:cBhvr>
                                        <p:cTn id="54" dur="1" fill="hold">
                                          <p:stCondLst>
                                            <p:cond delay="0"/>
                                          </p:stCondLst>
                                        </p:cTn>
                                        <p:tgtEl>
                                          <p:spTgt spid="1026"/>
                                        </p:tgtEl>
                                        <p:attrNameLst>
                                          <p:attrName>style.visibility</p:attrName>
                                        </p:attrNameLst>
                                      </p:cBhvr>
                                      <p:to>
                                        <p:strVal val="visible"/>
                                      </p:to>
                                    </p:set>
                                    <p:animEffect transition="in" filter="wipe(down)">
                                      <p:cBhvr>
                                        <p:cTn id="55" dur="580">
                                          <p:stCondLst>
                                            <p:cond delay="0"/>
                                          </p:stCondLst>
                                        </p:cTn>
                                        <p:tgtEl>
                                          <p:spTgt spid="1026"/>
                                        </p:tgtEl>
                                      </p:cBhvr>
                                    </p:animEffect>
                                    <p:anim calcmode="lin" valueType="num">
                                      <p:cBhvr>
                                        <p:cTn id="56"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61" dur="26">
                                          <p:stCondLst>
                                            <p:cond delay="650"/>
                                          </p:stCondLst>
                                        </p:cTn>
                                        <p:tgtEl>
                                          <p:spTgt spid="1026"/>
                                        </p:tgtEl>
                                      </p:cBhvr>
                                      <p:to x="100000" y="60000"/>
                                    </p:animScale>
                                    <p:animScale>
                                      <p:cBhvr>
                                        <p:cTn id="62" dur="166" decel="50000">
                                          <p:stCondLst>
                                            <p:cond delay="676"/>
                                          </p:stCondLst>
                                        </p:cTn>
                                        <p:tgtEl>
                                          <p:spTgt spid="1026"/>
                                        </p:tgtEl>
                                      </p:cBhvr>
                                      <p:to x="100000" y="100000"/>
                                    </p:animScale>
                                    <p:animScale>
                                      <p:cBhvr>
                                        <p:cTn id="63" dur="26">
                                          <p:stCondLst>
                                            <p:cond delay="1312"/>
                                          </p:stCondLst>
                                        </p:cTn>
                                        <p:tgtEl>
                                          <p:spTgt spid="1026"/>
                                        </p:tgtEl>
                                      </p:cBhvr>
                                      <p:to x="100000" y="80000"/>
                                    </p:animScale>
                                    <p:animScale>
                                      <p:cBhvr>
                                        <p:cTn id="64" dur="166" decel="50000">
                                          <p:stCondLst>
                                            <p:cond delay="1338"/>
                                          </p:stCondLst>
                                        </p:cTn>
                                        <p:tgtEl>
                                          <p:spTgt spid="1026"/>
                                        </p:tgtEl>
                                      </p:cBhvr>
                                      <p:to x="100000" y="100000"/>
                                    </p:animScale>
                                    <p:animScale>
                                      <p:cBhvr>
                                        <p:cTn id="65" dur="26">
                                          <p:stCondLst>
                                            <p:cond delay="1642"/>
                                          </p:stCondLst>
                                        </p:cTn>
                                        <p:tgtEl>
                                          <p:spTgt spid="1026"/>
                                        </p:tgtEl>
                                      </p:cBhvr>
                                      <p:to x="100000" y="90000"/>
                                    </p:animScale>
                                    <p:animScale>
                                      <p:cBhvr>
                                        <p:cTn id="66" dur="166" decel="50000">
                                          <p:stCondLst>
                                            <p:cond delay="1668"/>
                                          </p:stCondLst>
                                        </p:cTn>
                                        <p:tgtEl>
                                          <p:spTgt spid="1026"/>
                                        </p:tgtEl>
                                      </p:cBhvr>
                                      <p:to x="100000" y="100000"/>
                                    </p:animScale>
                                    <p:animScale>
                                      <p:cBhvr>
                                        <p:cTn id="67" dur="26">
                                          <p:stCondLst>
                                            <p:cond delay="1808"/>
                                          </p:stCondLst>
                                        </p:cTn>
                                        <p:tgtEl>
                                          <p:spTgt spid="1026"/>
                                        </p:tgtEl>
                                      </p:cBhvr>
                                      <p:to x="100000" y="95000"/>
                                    </p:animScale>
                                    <p:animScale>
                                      <p:cBhvr>
                                        <p:cTn id="68" dur="166" decel="50000">
                                          <p:stCondLst>
                                            <p:cond delay="1834"/>
                                          </p:stCondLst>
                                        </p:cTn>
                                        <p:tgtEl>
                                          <p:spTgt spid="1026"/>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ipe(down)">
                                      <p:cBhvr>
                                        <p:cTn id="73" dur="580">
                                          <p:stCondLst>
                                            <p:cond delay="0"/>
                                          </p:stCondLst>
                                        </p:cTn>
                                        <p:tgtEl>
                                          <p:spTgt spid="7"/>
                                        </p:tgtEl>
                                      </p:cBhvr>
                                    </p:animEffect>
                                    <p:anim calcmode="lin" valueType="num">
                                      <p:cBhvr>
                                        <p:cTn id="7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79" dur="26">
                                          <p:stCondLst>
                                            <p:cond delay="650"/>
                                          </p:stCondLst>
                                        </p:cTn>
                                        <p:tgtEl>
                                          <p:spTgt spid="7"/>
                                        </p:tgtEl>
                                      </p:cBhvr>
                                      <p:to x="100000" y="60000"/>
                                    </p:animScale>
                                    <p:animScale>
                                      <p:cBhvr>
                                        <p:cTn id="80" dur="166" decel="50000">
                                          <p:stCondLst>
                                            <p:cond delay="676"/>
                                          </p:stCondLst>
                                        </p:cTn>
                                        <p:tgtEl>
                                          <p:spTgt spid="7"/>
                                        </p:tgtEl>
                                      </p:cBhvr>
                                      <p:to x="100000" y="100000"/>
                                    </p:animScale>
                                    <p:animScale>
                                      <p:cBhvr>
                                        <p:cTn id="81" dur="26">
                                          <p:stCondLst>
                                            <p:cond delay="1312"/>
                                          </p:stCondLst>
                                        </p:cTn>
                                        <p:tgtEl>
                                          <p:spTgt spid="7"/>
                                        </p:tgtEl>
                                      </p:cBhvr>
                                      <p:to x="100000" y="80000"/>
                                    </p:animScale>
                                    <p:animScale>
                                      <p:cBhvr>
                                        <p:cTn id="82" dur="166" decel="50000">
                                          <p:stCondLst>
                                            <p:cond delay="1338"/>
                                          </p:stCondLst>
                                        </p:cTn>
                                        <p:tgtEl>
                                          <p:spTgt spid="7"/>
                                        </p:tgtEl>
                                      </p:cBhvr>
                                      <p:to x="100000" y="100000"/>
                                    </p:animScale>
                                    <p:animScale>
                                      <p:cBhvr>
                                        <p:cTn id="83" dur="26">
                                          <p:stCondLst>
                                            <p:cond delay="1642"/>
                                          </p:stCondLst>
                                        </p:cTn>
                                        <p:tgtEl>
                                          <p:spTgt spid="7"/>
                                        </p:tgtEl>
                                      </p:cBhvr>
                                      <p:to x="100000" y="90000"/>
                                    </p:animScale>
                                    <p:animScale>
                                      <p:cBhvr>
                                        <p:cTn id="84" dur="166" decel="50000">
                                          <p:stCondLst>
                                            <p:cond delay="1668"/>
                                          </p:stCondLst>
                                        </p:cTn>
                                        <p:tgtEl>
                                          <p:spTgt spid="7"/>
                                        </p:tgtEl>
                                      </p:cBhvr>
                                      <p:to x="100000" y="100000"/>
                                    </p:animScale>
                                    <p:animScale>
                                      <p:cBhvr>
                                        <p:cTn id="85" dur="26">
                                          <p:stCondLst>
                                            <p:cond delay="1808"/>
                                          </p:stCondLst>
                                        </p:cTn>
                                        <p:tgtEl>
                                          <p:spTgt spid="7"/>
                                        </p:tgtEl>
                                      </p:cBhvr>
                                      <p:to x="100000" y="95000"/>
                                    </p:animScale>
                                    <p:animScale>
                                      <p:cBhvr>
                                        <p:cTn id="86"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4" grpId="0" build="p"/>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custDataLst>
              <p:tags r:id="rId2"/>
            </p:custDataLst>
          </p:nvPr>
        </p:nvSpPr>
        <p:spPr>
          <a:xfrm>
            <a:off x="0" y="24836"/>
            <a:ext cx="10181078" cy="914400"/>
          </a:xfrm>
        </p:spPr>
        <p:txBody>
          <a:bodyPr>
            <a:normAutofit fontScale="90000"/>
          </a:bodyPr>
          <a:lstStyle/>
          <a:p>
            <a:r>
              <a:rPr lang="nb-NO" dirty="0"/>
              <a:t>Hvorfor bruker datamaskiner binær logikk?</a:t>
            </a:r>
          </a:p>
        </p:txBody>
      </p:sp>
      <p:sp>
        <p:nvSpPr>
          <p:cNvPr id="18438" name="Rectangle 3"/>
          <p:cNvSpPr>
            <a:spLocks noGrp="1" noChangeArrowheads="1"/>
          </p:cNvSpPr>
          <p:nvPr>
            <p:ph idx="1"/>
            <p:custDataLst>
              <p:tags r:id="rId3"/>
            </p:custDataLst>
          </p:nvPr>
        </p:nvSpPr>
        <p:spPr>
          <a:xfrm>
            <a:off x="344488" y="1124744"/>
            <a:ext cx="9194800" cy="2736304"/>
          </a:xfrm>
        </p:spPr>
        <p:txBody>
          <a:bodyPr>
            <a:normAutofit fontScale="92500" lnSpcReduction="20000"/>
          </a:bodyPr>
          <a:lstStyle/>
          <a:p>
            <a:r>
              <a:rPr lang="nb-NO" dirty="0"/>
              <a:t>Det binære systemet er enkelt og pålitelig</a:t>
            </a:r>
          </a:p>
          <a:p>
            <a:r>
              <a:rPr lang="nb-NO" dirty="0"/>
              <a:t>Enkle kretser gir billige kretser</a:t>
            </a:r>
          </a:p>
          <a:p>
            <a:r>
              <a:rPr lang="nb-NO" dirty="0"/>
              <a:t>Større kompleksitet i basis byggesteiner øker sannsynligheten for feil</a:t>
            </a:r>
          </a:p>
          <a:p>
            <a:r>
              <a:rPr lang="nb-NO" dirty="0"/>
              <a:t>Det er det (teoretisk sett) mest effektive symbolsystemet som finnes!</a:t>
            </a:r>
          </a:p>
        </p:txBody>
      </p:sp>
      <p:grpSp>
        <p:nvGrpSpPr>
          <p:cNvPr id="18439" name="Group 4"/>
          <p:cNvGrpSpPr>
            <a:grpSpLocks/>
          </p:cNvGrpSpPr>
          <p:nvPr>
            <p:custDataLst>
              <p:tags r:id="rId4"/>
            </p:custDataLst>
          </p:nvPr>
        </p:nvGrpSpPr>
        <p:grpSpPr bwMode="auto">
          <a:xfrm>
            <a:off x="2133600" y="4149725"/>
            <a:ext cx="1447800" cy="1524000"/>
            <a:chOff x="1344" y="2880"/>
            <a:chExt cx="912" cy="960"/>
          </a:xfrm>
        </p:grpSpPr>
        <p:sp>
          <p:nvSpPr>
            <p:cNvPr id="18470" name="Oval 5"/>
            <p:cNvSpPr>
              <a:spLocks noChangeArrowheads="1"/>
            </p:cNvSpPr>
            <p:nvPr/>
          </p:nvSpPr>
          <p:spPr bwMode="auto">
            <a:xfrm>
              <a:off x="1344" y="2976"/>
              <a:ext cx="816" cy="768"/>
            </a:xfrm>
            <a:prstGeom prst="ellipse">
              <a:avLst/>
            </a:prstGeom>
            <a:solidFill>
              <a:srgbClr val="9EAEDC"/>
            </a:solidFill>
            <a:ln w="9525">
              <a:solidFill>
                <a:schemeClr val="tx1"/>
              </a:solidFill>
              <a:round/>
              <a:headEnd/>
              <a:tailEnd/>
            </a:ln>
          </p:spPr>
          <p:txBody>
            <a:bodyPr wrap="none" anchor="ctr"/>
            <a:lstStyle/>
            <a:p>
              <a:endParaRPr lang="nb-NO"/>
            </a:p>
          </p:txBody>
        </p:sp>
        <p:sp>
          <p:nvSpPr>
            <p:cNvPr id="18471" name="Line 6"/>
            <p:cNvSpPr>
              <a:spLocks noChangeShapeType="1"/>
            </p:cNvSpPr>
            <p:nvPr/>
          </p:nvSpPr>
          <p:spPr bwMode="auto">
            <a:xfrm flipV="1">
              <a:off x="1728" y="2880"/>
              <a:ext cx="0" cy="96"/>
            </a:xfrm>
            <a:prstGeom prst="line">
              <a:avLst/>
            </a:prstGeom>
            <a:noFill/>
            <a:ln w="9525">
              <a:solidFill>
                <a:schemeClr val="tx1"/>
              </a:solidFill>
              <a:round/>
              <a:headEnd/>
              <a:tailEnd/>
            </a:ln>
          </p:spPr>
          <p:txBody>
            <a:bodyPr wrap="none" anchor="ctr"/>
            <a:lstStyle/>
            <a:p>
              <a:endParaRPr lang="nb-NO"/>
            </a:p>
          </p:txBody>
        </p:sp>
        <p:sp>
          <p:nvSpPr>
            <p:cNvPr id="18472" name="Line 7"/>
            <p:cNvSpPr>
              <a:spLocks noChangeShapeType="1"/>
            </p:cNvSpPr>
            <p:nvPr/>
          </p:nvSpPr>
          <p:spPr bwMode="auto">
            <a:xfrm>
              <a:off x="1728" y="2880"/>
              <a:ext cx="528" cy="0"/>
            </a:xfrm>
            <a:prstGeom prst="line">
              <a:avLst/>
            </a:prstGeom>
            <a:noFill/>
            <a:ln w="9525">
              <a:solidFill>
                <a:schemeClr val="tx1"/>
              </a:solidFill>
              <a:round/>
              <a:headEnd/>
              <a:tailEnd type="triangle" w="med" len="med"/>
            </a:ln>
          </p:spPr>
          <p:txBody>
            <a:bodyPr wrap="none" anchor="ctr"/>
            <a:lstStyle/>
            <a:p>
              <a:endParaRPr lang="nb-NO"/>
            </a:p>
          </p:txBody>
        </p:sp>
        <p:sp>
          <p:nvSpPr>
            <p:cNvPr id="18473" name="Line 8"/>
            <p:cNvSpPr>
              <a:spLocks noChangeShapeType="1"/>
            </p:cNvSpPr>
            <p:nvPr/>
          </p:nvSpPr>
          <p:spPr bwMode="auto">
            <a:xfrm>
              <a:off x="1728" y="3744"/>
              <a:ext cx="0" cy="96"/>
            </a:xfrm>
            <a:prstGeom prst="line">
              <a:avLst/>
            </a:prstGeom>
            <a:noFill/>
            <a:ln w="9525">
              <a:solidFill>
                <a:schemeClr val="tx1"/>
              </a:solidFill>
              <a:round/>
              <a:headEnd/>
              <a:tailEnd/>
            </a:ln>
          </p:spPr>
          <p:txBody>
            <a:bodyPr wrap="none" anchor="ctr"/>
            <a:lstStyle/>
            <a:p>
              <a:endParaRPr lang="nb-NO"/>
            </a:p>
          </p:txBody>
        </p:sp>
        <p:sp>
          <p:nvSpPr>
            <p:cNvPr id="18474" name="Line 9"/>
            <p:cNvSpPr>
              <a:spLocks noChangeShapeType="1"/>
            </p:cNvSpPr>
            <p:nvPr/>
          </p:nvSpPr>
          <p:spPr bwMode="auto">
            <a:xfrm>
              <a:off x="1728" y="3840"/>
              <a:ext cx="528" cy="0"/>
            </a:xfrm>
            <a:prstGeom prst="line">
              <a:avLst/>
            </a:prstGeom>
            <a:noFill/>
            <a:ln w="9525">
              <a:solidFill>
                <a:schemeClr val="tx1"/>
              </a:solidFill>
              <a:round/>
              <a:headEnd/>
              <a:tailEnd type="triangle" w="med" len="med"/>
            </a:ln>
          </p:spPr>
          <p:txBody>
            <a:bodyPr wrap="none" anchor="ctr"/>
            <a:lstStyle/>
            <a:p>
              <a:endParaRPr lang="nb-NO"/>
            </a:p>
          </p:txBody>
        </p:sp>
        <p:sp>
          <p:nvSpPr>
            <p:cNvPr id="18475" name="Line 10"/>
            <p:cNvSpPr>
              <a:spLocks noChangeShapeType="1"/>
            </p:cNvSpPr>
            <p:nvPr/>
          </p:nvSpPr>
          <p:spPr bwMode="auto">
            <a:xfrm flipV="1">
              <a:off x="1728" y="3216"/>
              <a:ext cx="0" cy="192"/>
            </a:xfrm>
            <a:prstGeom prst="line">
              <a:avLst/>
            </a:prstGeom>
            <a:noFill/>
            <a:ln w="57150">
              <a:solidFill>
                <a:schemeClr val="tx1"/>
              </a:solidFill>
              <a:round/>
              <a:headEnd/>
              <a:tailEnd type="triangle" w="med" len="med"/>
            </a:ln>
          </p:spPr>
          <p:txBody>
            <a:bodyPr wrap="none" anchor="ctr"/>
            <a:lstStyle/>
            <a:p>
              <a:endParaRPr lang="nb-NO"/>
            </a:p>
          </p:txBody>
        </p:sp>
        <p:sp>
          <p:nvSpPr>
            <p:cNvPr id="18476" name="Oval 11"/>
            <p:cNvSpPr>
              <a:spLocks noChangeArrowheads="1"/>
            </p:cNvSpPr>
            <p:nvPr/>
          </p:nvSpPr>
          <p:spPr bwMode="auto">
            <a:xfrm>
              <a:off x="1680" y="3360"/>
              <a:ext cx="96" cy="96"/>
            </a:xfrm>
            <a:prstGeom prst="ellipse">
              <a:avLst/>
            </a:prstGeom>
            <a:solidFill>
              <a:schemeClr val="tx1"/>
            </a:solidFill>
            <a:ln w="9525">
              <a:solidFill>
                <a:schemeClr val="tx1"/>
              </a:solidFill>
              <a:round/>
              <a:headEnd/>
              <a:tailEnd/>
            </a:ln>
          </p:spPr>
          <p:txBody>
            <a:bodyPr wrap="none" anchor="ctr"/>
            <a:lstStyle/>
            <a:p>
              <a:endParaRPr lang="nb-NO"/>
            </a:p>
          </p:txBody>
        </p:sp>
        <p:sp>
          <p:nvSpPr>
            <p:cNvPr id="18477" name="Text Box 12"/>
            <p:cNvSpPr txBox="1">
              <a:spLocks noChangeArrowheads="1"/>
            </p:cNvSpPr>
            <p:nvPr/>
          </p:nvSpPr>
          <p:spPr bwMode="auto">
            <a:xfrm>
              <a:off x="1632" y="3456"/>
              <a:ext cx="212" cy="288"/>
            </a:xfrm>
            <a:prstGeom prst="rect">
              <a:avLst/>
            </a:prstGeom>
            <a:noFill/>
            <a:ln w="9525">
              <a:noFill/>
              <a:miter lim="800000"/>
              <a:headEnd/>
              <a:tailEnd/>
            </a:ln>
          </p:spPr>
          <p:txBody>
            <a:bodyPr wrap="none">
              <a:spAutoFit/>
            </a:bodyPr>
            <a:lstStyle/>
            <a:p>
              <a:pPr>
                <a:spcBef>
                  <a:spcPct val="0"/>
                </a:spcBef>
                <a:buFontTx/>
                <a:buNone/>
              </a:pPr>
              <a:r>
                <a:rPr lang="en-US" altLang="en-US" sz="2400">
                  <a:latin typeface="Times New Roman" pitchFamily="48" charset="0"/>
                </a:rPr>
                <a:t>1</a:t>
              </a:r>
            </a:p>
          </p:txBody>
        </p:sp>
        <p:sp>
          <p:nvSpPr>
            <p:cNvPr id="18478" name="Text Box 13"/>
            <p:cNvSpPr txBox="1">
              <a:spLocks noChangeArrowheads="1"/>
            </p:cNvSpPr>
            <p:nvPr/>
          </p:nvSpPr>
          <p:spPr bwMode="auto">
            <a:xfrm>
              <a:off x="1632" y="2928"/>
              <a:ext cx="212" cy="288"/>
            </a:xfrm>
            <a:prstGeom prst="rect">
              <a:avLst/>
            </a:prstGeom>
            <a:noFill/>
            <a:ln w="9525">
              <a:noFill/>
              <a:miter lim="800000"/>
              <a:headEnd/>
              <a:tailEnd/>
            </a:ln>
          </p:spPr>
          <p:txBody>
            <a:bodyPr wrap="none">
              <a:spAutoFit/>
            </a:bodyPr>
            <a:lstStyle/>
            <a:p>
              <a:pPr>
                <a:spcBef>
                  <a:spcPct val="0"/>
                </a:spcBef>
                <a:buFontTx/>
                <a:buNone/>
              </a:pPr>
              <a:r>
                <a:rPr lang="en-US" altLang="en-US" sz="2400">
                  <a:latin typeface="Times New Roman" pitchFamily="48" charset="0"/>
                </a:rPr>
                <a:t>0</a:t>
              </a:r>
            </a:p>
          </p:txBody>
        </p:sp>
      </p:grpSp>
      <p:grpSp>
        <p:nvGrpSpPr>
          <p:cNvPr id="18440" name="Group 14"/>
          <p:cNvGrpSpPr>
            <a:grpSpLocks/>
          </p:cNvGrpSpPr>
          <p:nvPr>
            <p:custDataLst>
              <p:tags r:id="rId5"/>
            </p:custDataLst>
          </p:nvPr>
        </p:nvGrpSpPr>
        <p:grpSpPr bwMode="auto">
          <a:xfrm>
            <a:off x="5457825" y="4076700"/>
            <a:ext cx="1447800" cy="1676400"/>
            <a:chOff x="3936" y="2784"/>
            <a:chExt cx="912" cy="1056"/>
          </a:xfrm>
        </p:grpSpPr>
        <p:sp>
          <p:nvSpPr>
            <p:cNvPr id="18441" name="Oval 15"/>
            <p:cNvSpPr>
              <a:spLocks noChangeArrowheads="1"/>
            </p:cNvSpPr>
            <p:nvPr/>
          </p:nvSpPr>
          <p:spPr bwMode="auto">
            <a:xfrm>
              <a:off x="3936" y="2928"/>
              <a:ext cx="816" cy="768"/>
            </a:xfrm>
            <a:prstGeom prst="ellipse">
              <a:avLst/>
            </a:prstGeom>
            <a:solidFill>
              <a:srgbClr val="9EAEDC"/>
            </a:solidFill>
            <a:ln w="9525">
              <a:solidFill>
                <a:schemeClr val="tx1"/>
              </a:solidFill>
              <a:round/>
              <a:headEnd/>
              <a:tailEnd/>
            </a:ln>
          </p:spPr>
          <p:txBody>
            <a:bodyPr wrap="none" anchor="ctr"/>
            <a:lstStyle/>
            <a:p>
              <a:pPr algn="ctr">
                <a:spcBef>
                  <a:spcPct val="0"/>
                </a:spcBef>
                <a:buFontTx/>
                <a:buNone/>
              </a:pPr>
              <a:endParaRPr lang="en-US" altLang="en-US" sz="2400">
                <a:latin typeface="Times New Roman" pitchFamily="48" charset="0"/>
              </a:endParaRPr>
            </a:p>
          </p:txBody>
        </p:sp>
        <p:sp>
          <p:nvSpPr>
            <p:cNvPr id="18442" name="Line 16"/>
            <p:cNvSpPr>
              <a:spLocks noChangeShapeType="1"/>
            </p:cNvSpPr>
            <p:nvPr/>
          </p:nvSpPr>
          <p:spPr bwMode="auto">
            <a:xfrm flipV="1">
              <a:off x="4320" y="2880"/>
              <a:ext cx="0" cy="48"/>
            </a:xfrm>
            <a:prstGeom prst="line">
              <a:avLst/>
            </a:prstGeom>
            <a:noFill/>
            <a:ln w="9525">
              <a:solidFill>
                <a:schemeClr val="tx1"/>
              </a:solidFill>
              <a:round/>
              <a:headEnd/>
              <a:tailEnd/>
            </a:ln>
          </p:spPr>
          <p:txBody>
            <a:bodyPr wrap="none" anchor="ctr"/>
            <a:lstStyle/>
            <a:p>
              <a:endParaRPr lang="nb-NO"/>
            </a:p>
          </p:txBody>
        </p:sp>
        <p:sp>
          <p:nvSpPr>
            <p:cNvPr id="18443" name="Line 17"/>
            <p:cNvSpPr>
              <a:spLocks noChangeShapeType="1"/>
            </p:cNvSpPr>
            <p:nvPr/>
          </p:nvSpPr>
          <p:spPr bwMode="auto">
            <a:xfrm>
              <a:off x="4320" y="2880"/>
              <a:ext cx="528" cy="0"/>
            </a:xfrm>
            <a:prstGeom prst="line">
              <a:avLst/>
            </a:prstGeom>
            <a:noFill/>
            <a:ln w="9525">
              <a:solidFill>
                <a:schemeClr val="tx1"/>
              </a:solidFill>
              <a:round/>
              <a:headEnd/>
              <a:tailEnd type="triangle" w="med" len="med"/>
            </a:ln>
          </p:spPr>
          <p:txBody>
            <a:bodyPr wrap="none" anchor="ctr"/>
            <a:lstStyle/>
            <a:p>
              <a:endParaRPr lang="nb-NO"/>
            </a:p>
          </p:txBody>
        </p:sp>
        <p:sp>
          <p:nvSpPr>
            <p:cNvPr id="18444" name="Line 18"/>
            <p:cNvSpPr>
              <a:spLocks noChangeShapeType="1"/>
            </p:cNvSpPr>
            <p:nvPr/>
          </p:nvSpPr>
          <p:spPr bwMode="auto">
            <a:xfrm>
              <a:off x="4320" y="3744"/>
              <a:ext cx="528" cy="0"/>
            </a:xfrm>
            <a:prstGeom prst="line">
              <a:avLst/>
            </a:prstGeom>
            <a:noFill/>
            <a:ln w="9525">
              <a:solidFill>
                <a:schemeClr val="tx1"/>
              </a:solidFill>
              <a:round/>
              <a:headEnd/>
              <a:tailEnd type="triangle" w="med" len="med"/>
            </a:ln>
          </p:spPr>
          <p:txBody>
            <a:bodyPr wrap="none" anchor="ctr"/>
            <a:lstStyle/>
            <a:p>
              <a:endParaRPr lang="nb-NO"/>
            </a:p>
          </p:txBody>
        </p:sp>
        <p:sp>
          <p:nvSpPr>
            <p:cNvPr id="18445" name="Line 19"/>
            <p:cNvSpPr>
              <a:spLocks noChangeShapeType="1"/>
            </p:cNvSpPr>
            <p:nvPr/>
          </p:nvSpPr>
          <p:spPr bwMode="auto">
            <a:xfrm>
              <a:off x="4320" y="3696"/>
              <a:ext cx="0" cy="48"/>
            </a:xfrm>
            <a:prstGeom prst="line">
              <a:avLst/>
            </a:prstGeom>
            <a:noFill/>
            <a:ln w="9525">
              <a:solidFill>
                <a:schemeClr val="tx1"/>
              </a:solidFill>
              <a:round/>
              <a:headEnd/>
              <a:tailEnd/>
            </a:ln>
          </p:spPr>
          <p:txBody>
            <a:bodyPr wrap="none" anchor="ctr"/>
            <a:lstStyle/>
            <a:p>
              <a:endParaRPr lang="nb-NO"/>
            </a:p>
          </p:txBody>
        </p:sp>
        <p:sp>
          <p:nvSpPr>
            <p:cNvPr id="18446" name="Text Box 20"/>
            <p:cNvSpPr txBox="1">
              <a:spLocks noChangeArrowheads="1"/>
            </p:cNvSpPr>
            <p:nvPr/>
          </p:nvSpPr>
          <p:spPr bwMode="auto">
            <a:xfrm>
              <a:off x="4224" y="2880"/>
              <a:ext cx="212" cy="288"/>
            </a:xfrm>
            <a:prstGeom prst="rect">
              <a:avLst/>
            </a:prstGeom>
            <a:noFill/>
            <a:ln w="9525">
              <a:noFill/>
              <a:miter lim="800000"/>
              <a:headEnd/>
              <a:tailEnd/>
            </a:ln>
          </p:spPr>
          <p:txBody>
            <a:bodyPr wrap="none">
              <a:spAutoFit/>
            </a:bodyPr>
            <a:lstStyle/>
            <a:p>
              <a:pPr>
                <a:spcBef>
                  <a:spcPct val="0"/>
                </a:spcBef>
                <a:buFontTx/>
                <a:buNone/>
              </a:pPr>
              <a:r>
                <a:rPr lang="en-US" altLang="en-US" sz="2400">
                  <a:latin typeface="Times New Roman" pitchFamily="48" charset="0"/>
                </a:rPr>
                <a:t>0</a:t>
              </a:r>
            </a:p>
          </p:txBody>
        </p:sp>
        <p:sp>
          <p:nvSpPr>
            <p:cNvPr id="18447" name="Text Box 21"/>
            <p:cNvSpPr txBox="1">
              <a:spLocks noChangeArrowheads="1"/>
            </p:cNvSpPr>
            <p:nvPr/>
          </p:nvSpPr>
          <p:spPr bwMode="auto">
            <a:xfrm>
              <a:off x="4416" y="2928"/>
              <a:ext cx="212" cy="288"/>
            </a:xfrm>
            <a:prstGeom prst="rect">
              <a:avLst/>
            </a:prstGeom>
            <a:noFill/>
            <a:ln w="9525">
              <a:noFill/>
              <a:miter lim="800000"/>
              <a:headEnd/>
              <a:tailEnd/>
            </a:ln>
          </p:spPr>
          <p:txBody>
            <a:bodyPr wrap="none">
              <a:spAutoFit/>
            </a:bodyPr>
            <a:lstStyle/>
            <a:p>
              <a:pPr>
                <a:spcBef>
                  <a:spcPct val="0"/>
                </a:spcBef>
                <a:buFontTx/>
                <a:buNone/>
              </a:pPr>
              <a:r>
                <a:rPr lang="en-US" altLang="en-US" sz="2400">
                  <a:latin typeface="Times New Roman" pitchFamily="48" charset="0"/>
                </a:rPr>
                <a:t>1</a:t>
              </a:r>
            </a:p>
          </p:txBody>
        </p:sp>
        <p:sp>
          <p:nvSpPr>
            <p:cNvPr id="18448" name="Text Box 22"/>
            <p:cNvSpPr txBox="1">
              <a:spLocks noChangeArrowheads="1"/>
            </p:cNvSpPr>
            <p:nvPr/>
          </p:nvSpPr>
          <p:spPr bwMode="auto">
            <a:xfrm>
              <a:off x="4560" y="3072"/>
              <a:ext cx="212" cy="288"/>
            </a:xfrm>
            <a:prstGeom prst="rect">
              <a:avLst/>
            </a:prstGeom>
            <a:noFill/>
            <a:ln w="9525">
              <a:noFill/>
              <a:miter lim="800000"/>
              <a:headEnd/>
              <a:tailEnd/>
            </a:ln>
          </p:spPr>
          <p:txBody>
            <a:bodyPr wrap="none">
              <a:spAutoFit/>
            </a:bodyPr>
            <a:lstStyle/>
            <a:p>
              <a:pPr>
                <a:spcBef>
                  <a:spcPct val="0"/>
                </a:spcBef>
                <a:buFontTx/>
                <a:buNone/>
              </a:pPr>
              <a:r>
                <a:rPr lang="en-US" altLang="en-US" sz="2400">
                  <a:latin typeface="Times New Roman" pitchFamily="48" charset="0"/>
                </a:rPr>
                <a:t>2</a:t>
              </a:r>
            </a:p>
          </p:txBody>
        </p:sp>
        <p:sp>
          <p:nvSpPr>
            <p:cNvPr id="18449" name="Text Box 23"/>
            <p:cNvSpPr txBox="1">
              <a:spLocks noChangeArrowheads="1"/>
            </p:cNvSpPr>
            <p:nvPr/>
          </p:nvSpPr>
          <p:spPr bwMode="auto">
            <a:xfrm>
              <a:off x="4512" y="3264"/>
              <a:ext cx="212" cy="288"/>
            </a:xfrm>
            <a:prstGeom prst="rect">
              <a:avLst/>
            </a:prstGeom>
            <a:noFill/>
            <a:ln w="9525">
              <a:noFill/>
              <a:miter lim="800000"/>
              <a:headEnd/>
              <a:tailEnd/>
            </a:ln>
          </p:spPr>
          <p:txBody>
            <a:bodyPr wrap="none">
              <a:spAutoFit/>
            </a:bodyPr>
            <a:lstStyle/>
            <a:p>
              <a:pPr>
                <a:spcBef>
                  <a:spcPct val="0"/>
                </a:spcBef>
                <a:buFontTx/>
                <a:buNone/>
              </a:pPr>
              <a:r>
                <a:rPr lang="en-US" altLang="en-US" sz="2400">
                  <a:latin typeface="Times New Roman" pitchFamily="48" charset="0"/>
                </a:rPr>
                <a:t>3</a:t>
              </a:r>
            </a:p>
          </p:txBody>
        </p:sp>
        <p:sp>
          <p:nvSpPr>
            <p:cNvPr id="18450" name="Text Box 24"/>
            <p:cNvSpPr txBox="1">
              <a:spLocks noChangeArrowheads="1"/>
            </p:cNvSpPr>
            <p:nvPr/>
          </p:nvSpPr>
          <p:spPr bwMode="auto">
            <a:xfrm>
              <a:off x="4416" y="3408"/>
              <a:ext cx="212" cy="288"/>
            </a:xfrm>
            <a:prstGeom prst="rect">
              <a:avLst/>
            </a:prstGeom>
            <a:noFill/>
            <a:ln w="9525">
              <a:noFill/>
              <a:miter lim="800000"/>
              <a:headEnd/>
              <a:tailEnd/>
            </a:ln>
          </p:spPr>
          <p:txBody>
            <a:bodyPr wrap="none">
              <a:spAutoFit/>
            </a:bodyPr>
            <a:lstStyle/>
            <a:p>
              <a:pPr>
                <a:spcBef>
                  <a:spcPct val="0"/>
                </a:spcBef>
                <a:buFontTx/>
                <a:buNone/>
              </a:pPr>
              <a:r>
                <a:rPr lang="en-US" altLang="en-US" sz="2400">
                  <a:latin typeface="Times New Roman" pitchFamily="48" charset="0"/>
                </a:rPr>
                <a:t>4</a:t>
              </a:r>
            </a:p>
          </p:txBody>
        </p:sp>
        <p:sp>
          <p:nvSpPr>
            <p:cNvPr id="18451" name="Text Box 25"/>
            <p:cNvSpPr txBox="1">
              <a:spLocks noChangeArrowheads="1"/>
            </p:cNvSpPr>
            <p:nvPr/>
          </p:nvSpPr>
          <p:spPr bwMode="auto">
            <a:xfrm>
              <a:off x="4224" y="3456"/>
              <a:ext cx="212" cy="288"/>
            </a:xfrm>
            <a:prstGeom prst="rect">
              <a:avLst/>
            </a:prstGeom>
            <a:noFill/>
            <a:ln w="9525">
              <a:noFill/>
              <a:miter lim="800000"/>
              <a:headEnd/>
              <a:tailEnd/>
            </a:ln>
          </p:spPr>
          <p:txBody>
            <a:bodyPr wrap="none">
              <a:spAutoFit/>
            </a:bodyPr>
            <a:lstStyle/>
            <a:p>
              <a:pPr>
                <a:spcBef>
                  <a:spcPct val="0"/>
                </a:spcBef>
                <a:buFontTx/>
                <a:buNone/>
              </a:pPr>
              <a:r>
                <a:rPr lang="en-US" altLang="en-US" sz="2400">
                  <a:latin typeface="Times New Roman" pitchFamily="48" charset="0"/>
                </a:rPr>
                <a:t>5</a:t>
              </a:r>
            </a:p>
          </p:txBody>
        </p:sp>
        <p:sp>
          <p:nvSpPr>
            <p:cNvPr id="18452" name="Text Box 26"/>
            <p:cNvSpPr txBox="1">
              <a:spLocks noChangeArrowheads="1"/>
            </p:cNvSpPr>
            <p:nvPr/>
          </p:nvSpPr>
          <p:spPr bwMode="auto">
            <a:xfrm>
              <a:off x="4032" y="3360"/>
              <a:ext cx="212" cy="288"/>
            </a:xfrm>
            <a:prstGeom prst="rect">
              <a:avLst/>
            </a:prstGeom>
            <a:noFill/>
            <a:ln w="9525">
              <a:noFill/>
              <a:miter lim="800000"/>
              <a:headEnd/>
              <a:tailEnd/>
            </a:ln>
          </p:spPr>
          <p:txBody>
            <a:bodyPr wrap="none">
              <a:spAutoFit/>
            </a:bodyPr>
            <a:lstStyle/>
            <a:p>
              <a:pPr>
                <a:spcBef>
                  <a:spcPct val="0"/>
                </a:spcBef>
                <a:buFontTx/>
                <a:buNone/>
              </a:pPr>
              <a:r>
                <a:rPr lang="en-US" altLang="en-US" sz="2400">
                  <a:latin typeface="Times New Roman" pitchFamily="48" charset="0"/>
                </a:rPr>
                <a:t>6</a:t>
              </a:r>
            </a:p>
          </p:txBody>
        </p:sp>
        <p:sp>
          <p:nvSpPr>
            <p:cNvPr id="18453" name="Text Box 27"/>
            <p:cNvSpPr txBox="1">
              <a:spLocks noChangeArrowheads="1"/>
            </p:cNvSpPr>
            <p:nvPr/>
          </p:nvSpPr>
          <p:spPr bwMode="auto">
            <a:xfrm>
              <a:off x="3936" y="3024"/>
              <a:ext cx="212" cy="288"/>
            </a:xfrm>
            <a:prstGeom prst="rect">
              <a:avLst/>
            </a:prstGeom>
            <a:noFill/>
            <a:ln w="9525">
              <a:noFill/>
              <a:miter lim="800000"/>
              <a:headEnd/>
              <a:tailEnd/>
            </a:ln>
          </p:spPr>
          <p:txBody>
            <a:bodyPr wrap="none">
              <a:spAutoFit/>
            </a:bodyPr>
            <a:lstStyle/>
            <a:p>
              <a:pPr>
                <a:spcBef>
                  <a:spcPct val="0"/>
                </a:spcBef>
                <a:buFontTx/>
                <a:buNone/>
              </a:pPr>
              <a:r>
                <a:rPr lang="en-US" altLang="en-US" sz="2400">
                  <a:latin typeface="Times New Roman" pitchFamily="48" charset="0"/>
                </a:rPr>
                <a:t>8</a:t>
              </a:r>
            </a:p>
          </p:txBody>
        </p:sp>
        <p:sp>
          <p:nvSpPr>
            <p:cNvPr id="18454" name="Text Box 28"/>
            <p:cNvSpPr txBox="1">
              <a:spLocks noChangeArrowheads="1"/>
            </p:cNvSpPr>
            <p:nvPr/>
          </p:nvSpPr>
          <p:spPr bwMode="auto">
            <a:xfrm>
              <a:off x="4080" y="2928"/>
              <a:ext cx="212" cy="288"/>
            </a:xfrm>
            <a:prstGeom prst="rect">
              <a:avLst/>
            </a:prstGeom>
            <a:noFill/>
            <a:ln w="9525">
              <a:noFill/>
              <a:miter lim="800000"/>
              <a:headEnd/>
              <a:tailEnd/>
            </a:ln>
          </p:spPr>
          <p:txBody>
            <a:bodyPr wrap="none">
              <a:spAutoFit/>
            </a:bodyPr>
            <a:lstStyle/>
            <a:p>
              <a:pPr>
                <a:spcBef>
                  <a:spcPct val="0"/>
                </a:spcBef>
                <a:buFontTx/>
                <a:buNone/>
              </a:pPr>
              <a:r>
                <a:rPr lang="en-US" altLang="en-US" sz="2400">
                  <a:latin typeface="Times New Roman" pitchFamily="48" charset="0"/>
                </a:rPr>
                <a:t>9</a:t>
              </a:r>
            </a:p>
          </p:txBody>
        </p:sp>
        <p:sp>
          <p:nvSpPr>
            <p:cNvPr id="18455" name="Text Box 29"/>
            <p:cNvSpPr txBox="1">
              <a:spLocks noChangeArrowheads="1"/>
            </p:cNvSpPr>
            <p:nvPr/>
          </p:nvSpPr>
          <p:spPr bwMode="auto">
            <a:xfrm>
              <a:off x="3936" y="3216"/>
              <a:ext cx="212" cy="288"/>
            </a:xfrm>
            <a:prstGeom prst="rect">
              <a:avLst/>
            </a:prstGeom>
            <a:noFill/>
            <a:ln w="9525">
              <a:noFill/>
              <a:miter lim="800000"/>
              <a:headEnd/>
              <a:tailEnd/>
            </a:ln>
          </p:spPr>
          <p:txBody>
            <a:bodyPr wrap="none">
              <a:spAutoFit/>
            </a:bodyPr>
            <a:lstStyle/>
            <a:p>
              <a:pPr>
                <a:spcBef>
                  <a:spcPct val="0"/>
                </a:spcBef>
                <a:buFontTx/>
                <a:buNone/>
              </a:pPr>
              <a:r>
                <a:rPr lang="en-US" altLang="en-US" sz="2400">
                  <a:latin typeface="Times New Roman" pitchFamily="48" charset="0"/>
                </a:rPr>
                <a:t>7</a:t>
              </a:r>
            </a:p>
          </p:txBody>
        </p:sp>
        <p:sp>
          <p:nvSpPr>
            <p:cNvPr id="18456" name="Line 30"/>
            <p:cNvSpPr>
              <a:spLocks noChangeShapeType="1"/>
            </p:cNvSpPr>
            <p:nvPr/>
          </p:nvSpPr>
          <p:spPr bwMode="auto">
            <a:xfrm flipV="1">
              <a:off x="4176" y="2832"/>
              <a:ext cx="0" cy="144"/>
            </a:xfrm>
            <a:prstGeom prst="line">
              <a:avLst/>
            </a:prstGeom>
            <a:noFill/>
            <a:ln w="9525">
              <a:solidFill>
                <a:schemeClr val="tx1"/>
              </a:solidFill>
              <a:round/>
              <a:headEnd/>
              <a:tailEnd/>
            </a:ln>
          </p:spPr>
          <p:txBody>
            <a:bodyPr wrap="none" anchor="ctr"/>
            <a:lstStyle/>
            <a:p>
              <a:endParaRPr lang="nb-NO"/>
            </a:p>
          </p:txBody>
        </p:sp>
        <p:sp>
          <p:nvSpPr>
            <p:cNvPr id="18457" name="Line 31"/>
            <p:cNvSpPr>
              <a:spLocks noChangeShapeType="1"/>
            </p:cNvSpPr>
            <p:nvPr/>
          </p:nvSpPr>
          <p:spPr bwMode="auto">
            <a:xfrm flipV="1">
              <a:off x="3984" y="2784"/>
              <a:ext cx="0" cy="336"/>
            </a:xfrm>
            <a:prstGeom prst="line">
              <a:avLst/>
            </a:prstGeom>
            <a:noFill/>
            <a:ln w="9525">
              <a:solidFill>
                <a:schemeClr val="tx1"/>
              </a:solidFill>
              <a:round/>
              <a:headEnd/>
              <a:tailEnd/>
            </a:ln>
          </p:spPr>
          <p:txBody>
            <a:bodyPr wrap="none" anchor="ctr"/>
            <a:lstStyle/>
            <a:p>
              <a:endParaRPr lang="nb-NO"/>
            </a:p>
          </p:txBody>
        </p:sp>
        <p:sp>
          <p:nvSpPr>
            <p:cNvPr id="18458" name="Line 32"/>
            <p:cNvSpPr>
              <a:spLocks noChangeShapeType="1"/>
            </p:cNvSpPr>
            <p:nvPr/>
          </p:nvSpPr>
          <p:spPr bwMode="auto">
            <a:xfrm>
              <a:off x="4176" y="2832"/>
              <a:ext cx="672" cy="0"/>
            </a:xfrm>
            <a:prstGeom prst="line">
              <a:avLst/>
            </a:prstGeom>
            <a:noFill/>
            <a:ln w="9525">
              <a:solidFill>
                <a:schemeClr val="tx1"/>
              </a:solidFill>
              <a:round/>
              <a:headEnd/>
              <a:tailEnd type="triangle" w="med" len="med"/>
            </a:ln>
          </p:spPr>
          <p:txBody>
            <a:bodyPr wrap="none" anchor="ctr"/>
            <a:lstStyle/>
            <a:p>
              <a:endParaRPr lang="nb-NO"/>
            </a:p>
          </p:txBody>
        </p:sp>
        <p:sp>
          <p:nvSpPr>
            <p:cNvPr id="18459" name="Line 33"/>
            <p:cNvSpPr>
              <a:spLocks noChangeShapeType="1"/>
            </p:cNvSpPr>
            <p:nvPr/>
          </p:nvSpPr>
          <p:spPr bwMode="auto">
            <a:xfrm>
              <a:off x="3984" y="2784"/>
              <a:ext cx="864" cy="0"/>
            </a:xfrm>
            <a:prstGeom prst="line">
              <a:avLst/>
            </a:prstGeom>
            <a:noFill/>
            <a:ln w="9525">
              <a:solidFill>
                <a:schemeClr val="tx1"/>
              </a:solidFill>
              <a:round/>
              <a:headEnd/>
              <a:tailEnd type="triangle" w="med" len="med"/>
            </a:ln>
          </p:spPr>
          <p:txBody>
            <a:bodyPr wrap="none" anchor="ctr"/>
            <a:lstStyle/>
            <a:p>
              <a:endParaRPr lang="nb-NO"/>
            </a:p>
          </p:txBody>
        </p:sp>
        <p:sp>
          <p:nvSpPr>
            <p:cNvPr id="18460" name="Line 34"/>
            <p:cNvSpPr>
              <a:spLocks noChangeShapeType="1"/>
            </p:cNvSpPr>
            <p:nvPr/>
          </p:nvSpPr>
          <p:spPr bwMode="auto">
            <a:xfrm>
              <a:off x="4128" y="3648"/>
              <a:ext cx="0" cy="144"/>
            </a:xfrm>
            <a:prstGeom prst="line">
              <a:avLst/>
            </a:prstGeom>
            <a:noFill/>
            <a:ln w="9525">
              <a:solidFill>
                <a:schemeClr val="tx1"/>
              </a:solidFill>
              <a:round/>
              <a:headEnd/>
              <a:tailEnd/>
            </a:ln>
          </p:spPr>
          <p:txBody>
            <a:bodyPr wrap="none" anchor="ctr"/>
            <a:lstStyle/>
            <a:p>
              <a:endParaRPr lang="nb-NO"/>
            </a:p>
          </p:txBody>
        </p:sp>
        <p:sp>
          <p:nvSpPr>
            <p:cNvPr id="18461" name="Line 35"/>
            <p:cNvSpPr>
              <a:spLocks noChangeShapeType="1"/>
            </p:cNvSpPr>
            <p:nvPr/>
          </p:nvSpPr>
          <p:spPr bwMode="auto">
            <a:xfrm>
              <a:off x="3936" y="3360"/>
              <a:ext cx="0" cy="480"/>
            </a:xfrm>
            <a:prstGeom prst="line">
              <a:avLst/>
            </a:prstGeom>
            <a:noFill/>
            <a:ln w="9525">
              <a:solidFill>
                <a:schemeClr val="tx1"/>
              </a:solidFill>
              <a:round/>
              <a:headEnd/>
              <a:tailEnd/>
            </a:ln>
          </p:spPr>
          <p:txBody>
            <a:bodyPr wrap="none" anchor="ctr"/>
            <a:lstStyle/>
            <a:p>
              <a:endParaRPr lang="nb-NO"/>
            </a:p>
          </p:txBody>
        </p:sp>
        <p:sp>
          <p:nvSpPr>
            <p:cNvPr id="18462" name="Line 36"/>
            <p:cNvSpPr>
              <a:spLocks noChangeShapeType="1"/>
            </p:cNvSpPr>
            <p:nvPr/>
          </p:nvSpPr>
          <p:spPr bwMode="auto">
            <a:xfrm>
              <a:off x="4128" y="3792"/>
              <a:ext cx="720" cy="0"/>
            </a:xfrm>
            <a:prstGeom prst="line">
              <a:avLst/>
            </a:prstGeom>
            <a:noFill/>
            <a:ln w="9525">
              <a:solidFill>
                <a:schemeClr val="tx1"/>
              </a:solidFill>
              <a:round/>
              <a:headEnd/>
              <a:tailEnd type="triangle" w="med" len="med"/>
            </a:ln>
          </p:spPr>
          <p:txBody>
            <a:bodyPr wrap="none" anchor="ctr"/>
            <a:lstStyle/>
            <a:p>
              <a:endParaRPr lang="nb-NO"/>
            </a:p>
          </p:txBody>
        </p:sp>
        <p:sp>
          <p:nvSpPr>
            <p:cNvPr id="18463" name="Line 37"/>
            <p:cNvSpPr>
              <a:spLocks noChangeShapeType="1"/>
            </p:cNvSpPr>
            <p:nvPr/>
          </p:nvSpPr>
          <p:spPr bwMode="auto">
            <a:xfrm>
              <a:off x="3936" y="3840"/>
              <a:ext cx="912" cy="0"/>
            </a:xfrm>
            <a:prstGeom prst="line">
              <a:avLst/>
            </a:prstGeom>
            <a:noFill/>
            <a:ln w="9525">
              <a:solidFill>
                <a:schemeClr val="tx1"/>
              </a:solidFill>
              <a:round/>
              <a:headEnd/>
              <a:tailEnd type="triangle" w="med" len="med"/>
            </a:ln>
          </p:spPr>
          <p:txBody>
            <a:bodyPr wrap="none" anchor="ctr"/>
            <a:lstStyle/>
            <a:p>
              <a:endParaRPr lang="nb-NO"/>
            </a:p>
          </p:txBody>
        </p:sp>
        <p:sp>
          <p:nvSpPr>
            <p:cNvPr id="18464" name="Line 38"/>
            <p:cNvSpPr>
              <a:spLocks noChangeShapeType="1"/>
            </p:cNvSpPr>
            <p:nvPr/>
          </p:nvSpPr>
          <p:spPr bwMode="auto">
            <a:xfrm>
              <a:off x="4608" y="3024"/>
              <a:ext cx="240" cy="0"/>
            </a:xfrm>
            <a:prstGeom prst="line">
              <a:avLst/>
            </a:prstGeom>
            <a:noFill/>
            <a:ln w="9525">
              <a:solidFill>
                <a:schemeClr val="tx1"/>
              </a:solidFill>
              <a:round/>
              <a:headEnd/>
              <a:tailEnd type="triangle" w="med" len="med"/>
            </a:ln>
          </p:spPr>
          <p:txBody>
            <a:bodyPr wrap="none" anchor="ctr"/>
            <a:lstStyle/>
            <a:p>
              <a:endParaRPr lang="nb-NO"/>
            </a:p>
          </p:txBody>
        </p:sp>
        <p:sp>
          <p:nvSpPr>
            <p:cNvPr id="18465" name="Line 39"/>
            <p:cNvSpPr>
              <a:spLocks noChangeShapeType="1"/>
            </p:cNvSpPr>
            <p:nvPr/>
          </p:nvSpPr>
          <p:spPr bwMode="auto">
            <a:xfrm>
              <a:off x="4704" y="3216"/>
              <a:ext cx="144" cy="0"/>
            </a:xfrm>
            <a:prstGeom prst="line">
              <a:avLst/>
            </a:prstGeom>
            <a:noFill/>
            <a:ln w="9525">
              <a:solidFill>
                <a:schemeClr val="tx1"/>
              </a:solidFill>
              <a:round/>
              <a:headEnd/>
              <a:tailEnd type="triangle" w="med" len="med"/>
            </a:ln>
          </p:spPr>
          <p:txBody>
            <a:bodyPr wrap="none" anchor="ctr"/>
            <a:lstStyle/>
            <a:p>
              <a:endParaRPr lang="nb-NO"/>
            </a:p>
          </p:txBody>
        </p:sp>
        <p:sp>
          <p:nvSpPr>
            <p:cNvPr id="18466" name="Line 40"/>
            <p:cNvSpPr>
              <a:spLocks noChangeShapeType="1"/>
            </p:cNvSpPr>
            <p:nvPr/>
          </p:nvSpPr>
          <p:spPr bwMode="auto">
            <a:xfrm>
              <a:off x="4704" y="3408"/>
              <a:ext cx="144" cy="0"/>
            </a:xfrm>
            <a:prstGeom prst="line">
              <a:avLst/>
            </a:prstGeom>
            <a:noFill/>
            <a:ln w="9525">
              <a:solidFill>
                <a:schemeClr val="tx1"/>
              </a:solidFill>
              <a:round/>
              <a:headEnd/>
              <a:tailEnd type="triangle" w="med" len="med"/>
            </a:ln>
          </p:spPr>
          <p:txBody>
            <a:bodyPr wrap="none" anchor="ctr"/>
            <a:lstStyle/>
            <a:p>
              <a:endParaRPr lang="nb-NO"/>
            </a:p>
          </p:txBody>
        </p:sp>
        <p:sp>
          <p:nvSpPr>
            <p:cNvPr id="18467" name="Line 41"/>
            <p:cNvSpPr>
              <a:spLocks noChangeShapeType="1"/>
            </p:cNvSpPr>
            <p:nvPr/>
          </p:nvSpPr>
          <p:spPr bwMode="auto">
            <a:xfrm>
              <a:off x="4608" y="3600"/>
              <a:ext cx="240" cy="0"/>
            </a:xfrm>
            <a:prstGeom prst="line">
              <a:avLst/>
            </a:prstGeom>
            <a:noFill/>
            <a:ln w="9525">
              <a:solidFill>
                <a:schemeClr val="tx1"/>
              </a:solidFill>
              <a:round/>
              <a:headEnd/>
              <a:tailEnd type="triangle" w="med" len="med"/>
            </a:ln>
          </p:spPr>
          <p:txBody>
            <a:bodyPr wrap="none" anchor="ctr"/>
            <a:lstStyle/>
            <a:p>
              <a:endParaRPr lang="nb-NO"/>
            </a:p>
          </p:txBody>
        </p:sp>
        <p:sp>
          <p:nvSpPr>
            <p:cNvPr id="18468" name="Line 42"/>
            <p:cNvSpPr>
              <a:spLocks noChangeShapeType="1"/>
            </p:cNvSpPr>
            <p:nvPr/>
          </p:nvSpPr>
          <p:spPr bwMode="auto">
            <a:xfrm flipV="1">
              <a:off x="4320" y="3120"/>
              <a:ext cx="0" cy="192"/>
            </a:xfrm>
            <a:prstGeom prst="line">
              <a:avLst/>
            </a:prstGeom>
            <a:noFill/>
            <a:ln w="57150">
              <a:solidFill>
                <a:schemeClr val="tx1"/>
              </a:solidFill>
              <a:round/>
              <a:headEnd/>
              <a:tailEnd type="triangle" w="med" len="med"/>
            </a:ln>
          </p:spPr>
          <p:txBody>
            <a:bodyPr wrap="none" anchor="ctr"/>
            <a:lstStyle/>
            <a:p>
              <a:endParaRPr lang="nb-NO"/>
            </a:p>
          </p:txBody>
        </p:sp>
        <p:sp>
          <p:nvSpPr>
            <p:cNvPr id="18469" name="Oval 43"/>
            <p:cNvSpPr>
              <a:spLocks noChangeArrowheads="1"/>
            </p:cNvSpPr>
            <p:nvPr/>
          </p:nvSpPr>
          <p:spPr bwMode="auto">
            <a:xfrm>
              <a:off x="4272" y="3264"/>
              <a:ext cx="96" cy="96"/>
            </a:xfrm>
            <a:prstGeom prst="ellipse">
              <a:avLst/>
            </a:prstGeom>
            <a:solidFill>
              <a:schemeClr val="tx1"/>
            </a:solidFill>
            <a:ln w="9525">
              <a:solidFill>
                <a:schemeClr val="tx1"/>
              </a:solidFill>
              <a:round/>
              <a:headEnd/>
              <a:tailEnd/>
            </a:ln>
          </p:spPr>
          <p:txBody>
            <a:bodyPr wrap="none" anchor="ctr"/>
            <a:lstStyle/>
            <a:p>
              <a:endParaRPr lang="nb-NO"/>
            </a:p>
          </p:txBody>
        </p:sp>
      </p:grpSp>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32</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439"/>
                                        </p:tgtEl>
                                        <p:attrNameLst>
                                          <p:attrName>style.visibility</p:attrName>
                                        </p:attrNameLst>
                                      </p:cBhvr>
                                      <p:to>
                                        <p:strVal val="visible"/>
                                      </p:to>
                                    </p:set>
                                    <p:animEffect transition="in" filter="fade">
                                      <p:cBhvr>
                                        <p:cTn id="23" dur="500"/>
                                        <p:tgtEl>
                                          <p:spTgt spid="1843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440"/>
                                        </p:tgtEl>
                                        <p:attrNameLst>
                                          <p:attrName>style.visibility</p:attrName>
                                        </p:attrNameLst>
                                      </p:cBhvr>
                                      <p:to>
                                        <p:strVal val="visible"/>
                                      </p:to>
                                    </p:set>
                                    <p:animEffect transition="in" filter="fade">
                                      <p:cBhvr>
                                        <p:cTn id="28" dur="500"/>
                                        <p:tgtEl>
                                          <p:spTgt spid="18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custDataLst>
              <p:tags r:id="rId2"/>
            </p:custDataLst>
          </p:nvPr>
        </p:nvSpPr>
        <p:spPr>
          <a:xfrm>
            <a:off x="344488" y="260648"/>
            <a:ext cx="7924800" cy="576064"/>
          </a:xfrm>
        </p:spPr>
        <p:txBody>
          <a:bodyPr>
            <a:normAutofit fontScale="90000"/>
          </a:bodyPr>
          <a:lstStyle/>
          <a:p>
            <a:r>
              <a:rPr lang="nb-NO" dirty="0"/>
              <a:t>Von Neumann arkitekturen</a:t>
            </a:r>
            <a:endParaRPr lang="en-US" dirty="0"/>
          </a:p>
        </p:txBody>
      </p:sp>
      <p:sp>
        <p:nvSpPr>
          <p:cNvPr id="19463" name="Text Box 4"/>
          <p:cNvSpPr txBox="1">
            <a:spLocks noChangeArrowheads="1"/>
          </p:cNvSpPr>
          <p:nvPr>
            <p:custDataLst>
              <p:tags r:id="rId3"/>
            </p:custDataLst>
          </p:nvPr>
        </p:nvSpPr>
        <p:spPr bwMode="auto">
          <a:xfrm>
            <a:off x="3513138" y="1844675"/>
            <a:ext cx="2303462" cy="457200"/>
          </a:xfrm>
          <a:prstGeom prst="rect">
            <a:avLst/>
          </a:prstGeom>
          <a:solidFill>
            <a:schemeClr val="hlink"/>
          </a:solidFill>
          <a:ln w="9525">
            <a:noFill/>
            <a:miter lim="800000"/>
            <a:headEnd/>
            <a:tailEnd/>
          </a:ln>
        </p:spPr>
        <p:txBody>
          <a:bodyPr>
            <a:spAutoFit/>
          </a:bodyPr>
          <a:lstStyle/>
          <a:p>
            <a:pPr algn="ctr">
              <a:spcBef>
                <a:spcPct val="50000"/>
              </a:spcBef>
              <a:buFontTx/>
              <a:buNone/>
            </a:pPr>
            <a:r>
              <a:rPr lang="nb-NO" sz="2400" dirty="0">
                <a:latin typeface="Comic Sans MS" pitchFamily="66" charset="0"/>
              </a:rPr>
              <a:t>Hukommelse</a:t>
            </a:r>
            <a:endParaRPr lang="en-US" sz="2400" dirty="0">
              <a:latin typeface="Comic Sans MS" pitchFamily="66" charset="0"/>
            </a:endParaRPr>
          </a:p>
        </p:txBody>
      </p:sp>
      <p:sp>
        <p:nvSpPr>
          <p:cNvPr id="19464" name="Text Box 5"/>
          <p:cNvSpPr txBox="1">
            <a:spLocks noChangeArrowheads="1"/>
          </p:cNvSpPr>
          <p:nvPr>
            <p:custDataLst>
              <p:tags r:id="rId4"/>
            </p:custDataLst>
          </p:nvPr>
        </p:nvSpPr>
        <p:spPr bwMode="auto">
          <a:xfrm>
            <a:off x="3513138" y="2852738"/>
            <a:ext cx="2376487" cy="457200"/>
          </a:xfrm>
          <a:prstGeom prst="rect">
            <a:avLst/>
          </a:prstGeom>
          <a:solidFill>
            <a:schemeClr val="hlink"/>
          </a:solidFill>
          <a:ln w="9525">
            <a:noFill/>
            <a:miter lim="800000"/>
            <a:headEnd/>
            <a:tailEnd/>
          </a:ln>
        </p:spPr>
        <p:txBody>
          <a:bodyPr>
            <a:spAutoFit/>
          </a:bodyPr>
          <a:lstStyle/>
          <a:p>
            <a:pPr algn="ctr">
              <a:spcBef>
                <a:spcPct val="50000"/>
              </a:spcBef>
              <a:buFontTx/>
              <a:buNone/>
            </a:pPr>
            <a:r>
              <a:rPr lang="nb-NO" sz="2400">
                <a:latin typeface="Comic Sans MS" pitchFamily="66" charset="0"/>
              </a:rPr>
              <a:t>Prosessor</a:t>
            </a:r>
            <a:endParaRPr lang="en-US" sz="2400">
              <a:latin typeface="Comic Sans MS" pitchFamily="66" charset="0"/>
            </a:endParaRPr>
          </a:p>
        </p:txBody>
      </p:sp>
      <p:sp>
        <p:nvSpPr>
          <p:cNvPr id="19465" name="Text Box 6"/>
          <p:cNvSpPr txBox="1">
            <a:spLocks noChangeArrowheads="1"/>
          </p:cNvSpPr>
          <p:nvPr>
            <p:custDataLst>
              <p:tags r:id="rId5"/>
            </p:custDataLst>
          </p:nvPr>
        </p:nvSpPr>
        <p:spPr bwMode="auto">
          <a:xfrm>
            <a:off x="3513138" y="3835400"/>
            <a:ext cx="2303462" cy="457200"/>
          </a:xfrm>
          <a:prstGeom prst="rect">
            <a:avLst/>
          </a:prstGeom>
          <a:solidFill>
            <a:schemeClr val="hlink"/>
          </a:solidFill>
          <a:ln w="9525">
            <a:noFill/>
            <a:miter lim="800000"/>
            <a:headEnd/>
            <a:tailEnd/>
          </a:ln>
        </p:spPr>
        <p:txBody>
          <a:bodyPr>
            <a:spAutoFit/>
          </a:bodyPr>
          <a:lstStyle/>
          <a:p>
            <a:pPr algn="ctr">
              <a:spcBef>
                <a:spcPct val="50000"/>
              </a:spcBef>
              <a:buFontTx/>
              <a:buNone/>
            </a:pPr>
            <a:r>
              <a:rPr lang="nb-NO" sz="2400">
                <a:latin typeface="Comic Sans MS" pitchFamily="66" charset="0"/>
              </a:rPr>
              <a:t>Lager</a:t>
            </a:r>
            <a:endParaRPr lang="en-US" sz="2400">
              <a:latin typeface="Comic Sans MS" pitchFamily="66" charset="0"/>
            </a:endParaRPr>
          </a:p>
        </p:txBody>
      </p:sp>
      <p:sp>
        <p:nvSpPr>
          <p:cNvPr id="19466" name="Text Box 7"/>
          <p:cNvSpPr txBox="1">
            <a:spLocks noChangeArrowheads="1"/>
          </p:cNvSpPr>
          <p:nvPr>
            <p:custDataLst>
              <p:tags r:id="rId6"/>
            </p:custDataLst>
          </p:nvPr>
        </p:nvSpPr>
        <p:spPr bwMode="auto">
          <a:xfrm>
            <a:off x="633413" y="2852738"/>
            <a:ext cx="2016125" cy="457200"/>
          </a:xfrm>
          <a:prstGeom prst="rect">
            <a:avLst/>
          </a:prstGeom>
          <a:solidFill>
            <a:schemeClr val="hlink"/>
          </a:solidFill>
          <a:ln w="9525">
            <a:noFill/>
            <a:miter lim="800000"/>
            <a:headEnd/>
            <a:tailEnd/>
          </a:ln>
        </p:spPr>
        <p:txBody>
          <a:bodyPr>
            <a:spAutoFit/>
          </a:bodyPr>
          <a:lstStyle/>
          <a:p>
            <a:pPr algn="ctr">
              <a:spcBef>
                <a:spcPct val="50000"/>
              </a:spcBef>
              <a:buFontTx/>
              <a:buNone/>
            </a:pPr>
            <a:r>
              <a:rPr lang="nb-NO" sz="2400">
                <a:latin typeface="Comic Sans MS" pitchFamily="66" charset="0"/>
              </a:rPr>
              <a:t>Inn-enhet</a:t>
            </a:r>
            <a:endParaRPr lang="en-US" sz="2400">
              <a:latin typeface="Comic Sans MS" pitchFamily="66" charset="0"/>
            </a:endParaRPr>
          </a:p>
        </p:txBody>
      </p:sp>
      <p:sp>
        <p:nvSpPr>
          <p:cNvPr id="19467" name="Text Box 8"/>
          <p:cNvSpPr txBox="1">
            <a:spLocks noChangeArrowheads="1"/>
          </p:cNvSpPr>
          <p:nvPr>
            <p:custDataLst>
              <p:tags r:id="rId7"/>
            </p:custDataLst>
          </p:nvPr>
        </p:nvSpPr>
        <p:spPr bwMode="auto">
          <a:xfrm>
            <a:off x="6681788" y="2847975"/>
            <a:ext cx="2232025" cy="457200"/>
          </a:xfrm>
          <a:prstGeom prst="rect">
            <a:avLst/>
          </a:prstGeom>
          <a:solidFill>
            <a:schemeClr val="hlink"/>
          </a:solidFill>
          <a:ln w="9525">
            <a:noFill/>
            <a:miter lim="800000"/>
            <a:headEnd/>
            <a:tailEnd/>
          </a:ln>
        </p:spPr>
        <p:txBody>
          <a:bodyPr>
            <a:spAutoFit/>
          </a:bodyPr>
          <a:lstStyle/>
          <a:p>
            <a:pPr algn="ctr">
              <a:spcBef>
                <a:spcPct val="50000"/>
              </a:spcBef>
              <a:buFontTx/>
              <a:buNone/>
            </a:pPr>
            <a:r>
              <a:rPr lang="nb-NO" sz="2400">
                <a:latin typeface="Comic Sans MS" pitchFamily="66" charset="0"/>
              </a:rPr>
              <a:t>Ut-enhet</a:t>
            </a:r>
            <a:endParaRPr lang="en-US" sz="2400">
              <a:latin typeface="Comic Sans MS" pitchFamily="66" charset="0"/>
            </a:endParaRPr>
          </a:p>
        </p:txBody>
      </p:sp>
      <p:sp>
        <p:nvSpPr>
          <p:cNvPr id="19468" name="Line 9"/>
          <p:cNvSpPr>
            <a:spLocks noChangeShapeType="1"/>
          </p:cNvSpPr>
          <p:nvPr>
            <p:custDataLst>
              <p:tags r:id="rId8"/>
            </p:custDataLst>
          </p:nvPr>
        </p:nvSpPr>
        <p:spPr bwMode="auto">
          <a:xfrm flipH="1">
            <a:off x="2649538" y="3068638"/>
            <a:ext cx="863600" cy="0"/>
          </a:xfrm>
          <a:prstGeom prst="line">
            <a:avLst/>
          </a:prstGeom>
          <a:noFill/>
          <a:ln w="38100">
            <a:solidFill>
              <a:srgbClr val="FF0000"/>
            </a:solidFill>
            <a:round/>
            <a:headEnd/>
            <a:tailEnd type="triangle" w="med" len="med"/>
          </a:ln>
        </p:spPr>
        <p:txBody>
          <a:bodyPr/>
          <a:lstStyle/>
          <a:p>
            <a:endParaRPr lang="nb-NO"/>
          </a:p>
        </p:txBody>
      </p:sp>
      <p:sp>
        <p:nvSpPr>
          <p:cNvPr id="19469" name="Line 10"/>
          <p:cNvSpPr>
            <a:spLocks noChangeShapeType="1"/>
          </p:cNvSpPr>
          <p:nvPr>
            <p:custDataLst>
              <p:tags r:id="rId9"/>
            </p:custDataLst>
          </p:nvPr>
        </p:nvSpPr>
        <p:spPr bwMode="auto">
          <a:xfrm>
            <a:off x="5816600" y="3068638"/>
            <a:ext cx="865188" cy="0"/>
          </a:xfrm>
          <a:prstGeom prst="line">
            <a:avLst/>
          </a:prstGeom>
          <a:noFill/>
          <a:ln w="38100">
            <a:solidFill>
              <a:srgbClr val="FF0000"/>
            </a:solidFill>
            <a:round/>
            <a:headEnd/>
            <a:tailEnd type="triangle" w="med" len="med"/>
          </a:ln>
        </p:spPr>
        <p:txBody>
          <a:bodyPr/>
          <a:lstStyle/>
          <a:p>
            <a:endParaRPr lang="nb-NO"/>
          </a:p>
        </p:txBody>
      </p:sp>
      <p:sp>
        <p:nvSpPr>
          <p:cNvPr id="19470" name="Line 11"/>
          <p:cNvSpPr>
            <a:spLocks noChangeShapeType="1"/>
          </p:cNvSpPr>
          <p:nvPr>
            <p:custDataLst>
              <p:tags r:id="rId10"/>
            </p:custDataLst>
          </p:nvPr>
        </p:nvSpPr>
        <p:spPr bwMode="auto">
          <a:xfrm flipV="1">
            <a:off x="1568450" y="2060575"/>
            <a:ext cx="0" cy="792163"/>
          </a:xfrm>
          <a:prstGeom prst="line">
            <a:avLst/>
          </a:prstGeom>
          <a:noFill/>
          <a:ln w="38100">
            <a:solidFill>
              <a:schemeClr val="tx1"/>
            </a:solidFill>
            <a:round/>
            <a:headEnd/>
            <a:tailEnd/>
          </a:ln>
        </p:spPr>
        <p:txBody>
          <a:bodyPr/>
          <a:lstStyle/>
          <a:p>
            <a:endParaRPr lang="nb-NO"/>
          </a:p>
        </p:txBody>
      </p:sp>
      <p:sp>
        <p:nvSpPr>
          <p:cNvPr id="19471" name="Line 12"/>
          <p:cNvSpPr>
            <a:spLocks noChangeShapeType="1"/>
          </p:cNvSpPr>
          <p:nvPr>
            <p:custDataLst>
              <p:tags r:id="rId11"/>
            </p:custDataLst>
          </p:nvPr>
        </p:nvSpPr>
        <p:spPr bwMode="auto">
          <a:xfrm>
            <a:off x="1568450" y="2060575"/>
            <a:ext cx="1944688" cy="0"/>
          </a:xfrm>
          <a:prstGeom prst="line">
            <a:avLst/>
          </a:prstGeom>
          <a:noFill/>
          <a:ln w="38100">
            <a:solidFill>
              <a:schemeClr val="tx1"/>
            </a:solidFill>
            <a:round/>
            <a:headEnd/>
            <a:tailEnd type="triangle" w="med" len="med"/>
          </a:ln>
        </p:spPr>
        <p:txBody>
          <a:bodyPr/>
          <a:lstStyle/>
          <a:p>
            <a:endParaRPr lang="nb-NO"/>
          </a:p>
        </p:txBody>
      </p:sp>
      <p:sp>
        <p:nvSpPr>
          <p:cNvPr id="19472" name="Line 13"/>
          <p:cNvSpPr>
            <a:spLocks noChangeShapeType="1"/>
          </p:cNvSpPr>
          <p:nvPr>
            <p:custDataLst>
              <p:tags r:id="rId12"/>
            </p:custDataLst>
          </p:nvPr>
        </p:nvSpPr>
        <p:spPr bwMode="auto">
          <a:xfrm>
            <a:off x="7689850" y="2060575"/>
            <a:ext cx="0" cy="792163"/>
          </a:xfrm>
          <a:prstGeom prst="line">
            <a:avLst/>
          </a:prstGeom>
          <a:noFill/>
          <a:ln w="38100">
            <a:solidFill>
              <a:schemeClr val="tx1"/>
            </a:solidFill>
            <a:round/>
            <a:headEnd/>
            <a:tailEnd type="triangle" w="med" len="med"/>
          </a:ln>
        </p:spPr>
        <p:txBody>
          <a:bodyPr/>
          <a:lstStyle/>
          <a:p>
            <a:endParaRPr lang="nb-NO"/>
          </a:p>
        </p:txBody>
      </p:sp>
      <p:sp>
        <p:nvSpPr>
          <p:cNvPr id="19473" name="Line 14"/>
          <p:cNvSpPr>
            <a:spLocks noChangeShapeType="1"/>
          </p:cNvSpPr>
          <p:nvPr>
            <p:custDataLst>
              <p:tags r:id="rId13"/>
            </p:custDataLst>
          </p:nvPr>
        </p:nvSpPr>
        <p:spPr bwMode="auto">
          <a:xfrm>
            <a:off x="5816600" y="2060575"/>
            <a:ext cx="1873250" cy="0"/>
          </a:xfrm>
          <a:prstGeom prst="line">
            <a:avLst/>
          </a:prstGeom>
          <a:noFill/>
          <a:ln w="38100">
            <a:solidFill>
              <a:schemeClr val="tx1"/>
            </a:solidFill>
            <a:round/>
            <a:headEnd/>
            <a:tailEnd/>
          </a:ln>
        </p:spPr>
        <p:txBody>
          <a:bodyPr/>
          <a:lstStyle/>
          <a:p>
            <a:endParaRPr lang="nb-NO"/>
          </a:p>
        </p:txBody>
      </p:sp>
      <p:sp>
        <p:nvSpPr>
          <p:cNvPr id="19474" name="Line 15"/>
          <p:cNvSpPr>
            <a:spLocks noChangeShapeType="1"/>
          </p:cNvSpPr>
          <p:nvPr>
            <p:custDataLst>
              <p:tags r:id="rId14"/>
            </p:custDataLst>
          </p:nvPr>
        </p:nvSpPr>
        <p:spPr bwMode="auto">
          <a:xfrm>
            <a:off x="5168900" y="3284538"/>
            <a:ext cx="0" cy="576262"/>
          </a:xfrm>
          <a:prstGeom prst="line">
            <a:avLst/>
          </a:prstGeom>
          <a:noFill/>
          <a:ln w="38100">
            <a:solidFill>
              <a:srgbClr val="FF0000"/>
            </a:solidFill>
            <a:round/>
            <a:headEnd type="triangle" w="med" len="med"/>
            <a:tailEnd type="triangle" w="med" len="med"/>
          </a:ln>
        </p:spPr>
        <p:txBody>
          <a:bodyPr/>
          <a:lstStyle/>
          <a:p>
            <a:endParaRPr lang="nb-NO"/>
          </a:p>
        </p:txBody>
      </p:sp>
      <p:sp>
        <p:nvSpPr>
          <p:cNvPr id="19475" name="Line 16"/>
          <p:cNvSpPr>
            <a:spLocks noChangeShapeType="1"/>
          </p:cNvSpPr>
          <p:nvPr>
            <p:custDataLst>
              <p:tags r:id="rId15"/>
            </p:custDataLst>
          </p:nvPr>
        </p:nvSpPr>
        <p:spPr bwMode="auto">
          <a:xfrm>
            <a:off x="5168900" y="2276475"/>
            <a:ext cx="0" cy="576263"/>
          </a:xfrm>
          <a:prstGeom prst="line">
            <a:avLst/>
          </a:prstGeom>
          <a:noFill/>
          <a:ln w="38100">
            <a:solidFill>
              <a:srgbClr val="FF0000"/>
            </a:solidFill>
            <a:round/>
            <a:headEnd type="triangle" w="med" len="med"/>
            <a:tailEnd type="triangle" w="med" len="med"/>
          </a:ln>
        </p:spPr>
        <p:txBody>
          <a:bodyPr/>
          <a:lstStyle/>
          <a:p>
            <a:endParaRPr lang="nb-NO"/>
          </a:p>
        </p:txBody>
      </p:sp>
      <p:sp>
        <p:nvSpPr>
          <p:cNvPr id="19476" name="Line 17"/>
          <p:cNvSpPr>
            <a:spLocks noChangeShapeType="1"/>
          </p:cNvSpPr>
          <p:nvPr>
            <p:custDataLst>
              <p:tags r:id="rId16"/>
            </p:custDataLst>
          </p:nvPr>
        </p:nvSpPr>
        <p:spPr bwMode="auto">
          <a:xfrm>
            <a:off x="4016375" y="2276475"/>
            <a:ext cx="0" cy="576263"/>
          </a:xfrm>
          <a:prstGeom prst="line">
            <a:avLst/>
          </a:prstGeom>
          <a:noFill/>
          <a:ln w="38100">
            <a:solidFill>
              <a:schemeClr val="tx1"/>
            </a:solidFill>
            <a:round/>
            <a:headEnd type="triangle" w="med" len="med"/>
            <a:tailEnd type="triangle" w="med" len="med"/>
          </a:ln>
        </p:spPr>
        <p:txBody>
          <a:bodyPr/>
          <a:lstStyle/>
          <a:p>
            <a:endParaRPr lang="nb-NO"/>
          </a:p>
        </p:txBody>
      </p:sp>
      <p:sp>
        <p:nvSpPr>
          <p:cNvPr id="19477" name="Line 18"/>
          <p:cNvSpPr>
            <a:spLocks noChangeShapeType="1"/>
          </p:cNvSpPr>
          <p:nvPr>
            <p:custDataLst>
              <p:tags r:id="rId17"/>
            </p:custDataLst>
          </p:nvPr>
        </p:nvSpPr>
        <p:spPr bwMode="auto">
          <a:xfrm>
            <a:off x="4016375" y="3284538"/>
            <a:ext cx="0" cy="576262"/>
          </a:xfrm>
          <a:prstGeom prst="line">
            <a:avLst/>
          </a:prstGeom>
          <a:noFill/>
          <a:ln w="38100">
            <a:solidFill>
              <a:schemeClr val="tx1"/>
            </a:solidFill>
            <a:round/>
            <a:headEnd type="triangle" w="med" len="med"/>
            <a:tailEnd type="triangle" w="med" len="med"/>
          </a:ln>
        </p:spPr>
        <p:txBody>
          <a:bodyPr/>
          <a:lstStyle/>
          <a:p>
            <a:endParaRPr lang="nb-NO"/>
          </a:p>
        </p:txBody>
      </p:sp>
      <p:sp>
        <p:nvSpPr>
          <p:cNvPr id="19478" name="Line 19"/>
          <p:cNvSpPr>
            <a:spLocks noChangeShapeType="1"/>
          </p:cNvSpPr>
          <p:nvPr>
            <p:custDataLst>
              <p:tags r:id="rId18"/>
            </p:custDataLst>
          </p:nvPr>
        </p:nvSpPr>
        <p:spPr bwMode="auto">
          <a:xfrm>
            <a:off x="1497013" y="5013325"/>
            <a:ext cx="792162" cy="0"/>
          </a:xfrm>
          <a:prstGeom prst="line">
            <a:avLst/>
          </a:prstGeom>
          <a:noFill/>
          <a:ln w="38100">
            <a:solidFill>
              <a:schemeClr val="tx1"/>
            </a:solidFill>
            <a:round/>
            <a:headEnd/>
            <a:tailEnd type="triangle" w="med" len="med"/>
          </a:ln>
        </p:spPr>
        <p:txBody>
          <a:bodyPr/>
          <a:lstStyle/>
          <a:p>
            <a:endParaRPr lang="nb-NO"/>
          </a:p>
        </p:txBody>
      </p:sp>
      <p:sp>
        <p:nvSpPr>
          <p:cNvPr id="19479" name="Text Box 20"/>
          <p:cNvSpPr txBox="1">
            <a:spLocks noChangeArrowheads="1"/>
          </p:cNvSpPr>
          <p:nvPr>
            <p:custDataLst>
              <p:tags r:id="rId19"/>
            </p:custDataLst>
          </p:nvPr>
        </p:nvSpPr>
        <p:spPr bwMode="auto">
          <a:xfrm>
            <a:off x="2360613" y="4772025"/>
            <a:ext cx="2087562" cy="457200"/>
          </a:xfrm>
          <a:prstGeom prst="rect">
            <a:avLst/>
          </a:prstGeom>
          <a:noFill/>
          <a:ln w="9525">
            <a:noFill/>
            <a:miter lim="800000"/>
            <a:headEnd/>
            <a:tailEnd/>
          </a:ln>
        </p:spPr>
        <p:txBody>
          <a:bodyPr>
            <a:spAutoFit/>
          </a:bodyPr>
          <a:lstStyle/>
          <a:p>
            <a:pPr>
              <a:spcBef>
                <a:spcPct val="50000"/>
              </a:spcBef>
              <a:buFontTx/>
              <a:buNone/>
            </a:pPr>
            <a:r>
              <a:rPr lang="nb-NO" sz="2400">
                <a:latin typeface="Comic Sans MS" pitchFamily="66" charset="0"/>
              </a:rPr>
              <a:t>Informasjon</a:t>
            </a:r>
            <a:endParaRPr lang="en-US" sz="2400">
              <a:latin typeface="Comic Sans MS" pitchFamily="66" charset="0"/>
            </a:endParaRPr>
          </a:p>
        </p:txBody>
      </p:sp>
      <p:sp>
        <p:nvSpPr>
          <p:cNvPr id="19480" name="Line 21"/>
          <p:cNvSpPr>
            <a:spLocks noChangeShapeType="1"/>
          </p:cNvSpPr>
          <p:nvPr>
            <p:custDataLst>
              <p:tags r:id="rId20"/>
            </p:custDataLst>
          </p:nvPr>
        </p:nvSpPr>
        <p:spPr bwMode="auto">
          <a:xfrm>
            <a:off x="5168900" y="5013325"/>
            <a:ext cx="863600" cy="0"/>
          </a:xfrm>
          <a:prstGeom prst="line">
            <a:avLst/>
          </a:prstGeom>
          <a:noFill/>
          <a:ln w="38100">
            <a:solidFill>
              <a:srgbClr val="FF0000"/>
            </a:solidFill>
            <a:round/>
            <a:headEnd/>
            <a:tailEnd type="triangle" w="med" len="med"/>
          </a:ln>
        </p:spPr>
        <p:txBody>
          <a:bodyPr/>
          <a:lstStyle/>
          <a:p>
            <a:endParaRPr lang="nb-NO"/>
          </a:p>
        </p:txBody>
      </p:sp>
      <p:sp>
        <p:nvSpPr>
          <p:cNvPr id="19481" name="Text Box 22"/>
          <p:cNvSpPr txBox="1">
            <a:spLocks noChangeArrowheads="1"/>
          </p:cNvSpPr>
          <p:nvPr>
            <p:custDataLst>
              <p:tags r:id="rId21"/>
            </p:custDataLst>
          </p:nvPr>
        </p:nvSpPr>
        <p:spPr bwMode="auto">
          <a:xfrm>
            <a:off x="6105525" y="4772025"/>
            <a:ext cx="1584325" cy="457200"/>
          </a:xfrm>
          <a:prstGeom prst="rect">
            <a:avLst/>
          </a:prstGeom>
          <a:noFill/>
          <a:ln w="9525">
            <a:noFill/>
            <a:miter lim="800000"/>
            <a:headEnd/>
            <a:tailEnd/>
          </a:ln>
        </p:spPr>
        <p:txBody>
          <a:bodyPr>
            <a:spAutoFit/>
          </a:bodyPr>
          <a:lstStyle/>
          <a:p>
            <a:pPr>
              <a:spcBef>
                <a:spcPct val="50000"/>
              </a:spcBef>
              <a:buFontTx/>
              <a:buNone/>
            </a:pPr>
            <a:r>
              <a:rPr lang="nb-NO" sz="2400">
                <a:latin typeface="Comic Sans MS" pitchFamily="66" charset="0"/>
              </a:rPr>
              <a:t>Kontroll</a:t>
            </a:r>
            <a:endParaRPr lang="en-US" sz="2400">
              <a:latin typeface="Comic Sans MS" pitchFamily="66" charset="0"/>
            </a:endParaRPr>
          </a:p>
        </p:txBody>
      </p:sp>
      <p:pic>
        <p:nvPicPr>
          <p:cNvPr id="19482" name="Picture 23"/>
          <p:cNvPicPr>
            <a:picLocks noChangeAspect="1" noChangeArrowheads="1"/>
          </p:cNvPicPr>
          <p:nvPr>
            <p:custDataLst>
              <p:tags r:id="rId22"/>
            </p:custDataLst>
          </p:nvPr>
        </p:nvPicPr>
        <p:blipFill>
          <a:blip r:embed="rId25" cstate="print"/>
          <a:srcRect/>
          <a:stretch>
            <a:fillRect/>
          </a:stretch>
        </p:blipFill>
        <p:spPr bwMode="auto">
          <a:xfrm>
            <a:off x="8788400" y="0"/>
            <a:ext cx="1117600" cy="1412875"/>
          </a:xfrm>
          <a:prstGeom prst="rect">
            <a:avLst/>
          </a:prstGeom>
          <a:noFill/>
          <a:ln w="9525" algn="ctr">
            <a:noFill/>
            <a:miter lim="800000"/>
            <a:headEnd/>
            <a:tailEnd/>
          </a:ln>
        </p:spPr>
      </p:pic>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33</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nb-NO" dirty="0"/>
              <a:t>Von Neumann (utvidet)</a:t>
            </a:r>
          </a:p>
        </p:txBody>
      </p:sp>
      <p:sp>
        <p:nvSpPr>
          <p:cNvPr id="3" name="Content Placeholder 2"/>
          <p:cNvSpPr>
            <a:spLocks noGrp="1"/>
          </p:cNvSpPr>
          <p:nvPr>
            <p:ph idx="1"/>
            <p:custDataLst>
              <p:tags r:id="rId3"/>
            </p:custDataLst>
          </p:nvPr>
        </p:nvSpPr>
        <p:spPr>
          <a:xfrm>
            <a:off x="495300" y="1124744"/>
            <a:ext cx="8915400" cy="1224136"/>
          </a:xfrm>
        </p:spPr>
        <p:txBody>
          <a:bodyPr>
            <a:normAutofit fontScale="85000" lnSpcReduction="20000"/>
          </a:bodyPr>
          <a:lstStyle/>
          <a:p>
            <a:r>
              <a:rPr lang="nb-NO" dirty="0"/>
              <a:t>Vi legger inn hovedtypene busser også</a:t>
            </a:r>
          </a:p>
          <a:p>
            <a:r>
              <a:rPr lang="nb-NO" dirty="0"/>
              <a:t>Kun en prinsippskisse, men den hjelper deg å tenke klart</a:t>
            </a:r>
          </a:p>
        </p:txBody>
      </p:sp>
      <p:pic>
        <p:nvPicPr>
          <p:cNvPr id="2050" name="Picture 2"/>
          <p:cNvPicPr>
            <a:picLocks noChangeAspect="1" noChangeArrowheads="1"/>
          </p:cNvPicPr>
          <p:nvPr>
            <p:custDataLst>
              <p:tags r:id="rId4"/>
            </p:custDataLst>
          </p:nvPr>
        </p:nvPicPr>
        <p:blipFill>
          <a:blip r:embed="rId6">
            <a:extLst>
              <a:ext uri="{28A0092B-C50C-407E-A947-70E740481C1C}">
                <a14:useLocalDpi xmlns:a14="http://schemas.microsoft.com/office/drawing/2010/main" val="0"/>
              </a:ext>
            </a:extLst>
          </a:blip>
          <a:srcRect/>
          <a:stretch>
            <a:fillRect/>
          </a:stretch>
        </p:blipFill>
        <p:spPr bwMode="auto">
          <a:xfrm>
            <a:off x="1928664" y="2348880"/>
            <a:ext cx="5616624" cy="411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7"/>
          <p:cNvSpPr>
            <a:spLocks noGrp="1"/>
          </p:cNvSpPr>
          <p:nvPr>
            <p:ph type="sldNum" sz="quarter" idx="12"/>
          </p:nvPr>
        </p:nvSpPr>
        <p:spPr/>
        <p:txBody>
          <a:bodyPr/>
          <a:lstStyle/>
          <a:p>
            <a:pPr>
              <a:buFontTx/>
              <a:buNone/>
              <a:defRPr/>
            </a:pPr>
            <a:fld id="{F969C80E-7B21-4AD7-A8A5-9CFE7F16CA24}" type="slidenum">
              <a:rPr lang="en-US" smtClean="0"/>
              <a:pPr>
                <a:buFontTx/>
                <a:buNone/>
                <a:defRPr/>
              </a:pPr>
              <a:t>34</a:t>
            </a:fld>
            <a:endParaRPr lang="en-US" dirty="0"/>
          </a:p>
        </p:txBody>
      </p:sp>
    </p:spTree>
    <p:custDataLst>
      <p:tags r:id="rId1"/>
    </p:custDataLst>
    <p:extLst>
      <p:ext uri="{BB962C8B-B14F-4D97-AF65-F5344CB8AC3E}">
        <p14:creationId xmlns:p14="http://schemas.microsoft.com/office/powerpoint/2010/main" val="236101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title"/>
            <p:custDataLst>
              <p:tags r:id="rId2"/>
            </p:custDataLst>
          </p:nvPr>
        </p:nvSpPr>
        <p:spPr>
          <a:xfrm>
            <a:off x="495300" y="116632"/>
            <a:ext cx="8915400" cy="1728192"/>
          </a:xfrm>
        </p:spPr>
        <p:txBody>
          <a:bodyPr/>
          <a:lstStyle/>
          <a:p>
            <a:r>
              <a:rPr lang="nb-NO" dirty="0" err="1"/>
              <a:t>PCens</a:t>
            </a:r>
            <a:r>
              <a:rPr lang="nb-NO" dirty="0"/>
              <a:t> hovedbestanddeler (eksempel)</a:t>
            </a:r>
          </a:p>
        </p:txBody>
      </p:sp>
      <p:sp>
        <p:nvSpPr>
          <p:cNvPr id="64516" name="Rectangle 4"/>
          <p:cNvSpPr>
            <a:spLocks noChangeArrowheads="1"/>
          </p:cNvSpPr>
          <p:nvPr>
            <p:custDataLst>
              <p:tags r:id="rId3"/>
            </p:custDataLst>
          </p:nvPr>
        </p:nvSpPr>
        <p:spPr bwMode="auto">
          <a:xfrm>
            <a:off x="4038600" y="2133600"/>
            <a:ext cx="1828800" cy="685800"/>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64518" name="Rectangle 6"/>
          <p:cNvSpPr>
            <a:spLocks noChangeArrowheads="1"/>
          </p:cNvSpPr>
          <p:nvPr>
            <p:custDataLst>
              <p:tags r:id="rId4"/>
            </p:custDataLst>
          </p:nvPr>
        </p:nvSpPr>
        <p:spPr bwMode="auto">
          <a:xfrm>
            <a:off x="4376738" y="4648200"/>
            <a:ext cx="1185862" cy="533400"/>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64519" name="Rectangle 7"/>
          <p:cNvSpPr>
            <a:spLocks noChangeArrowheads="1"/>
          </p:cNvSpPr>
          <p:nvPr>
            <p:custDataLst>
              <p:tags r:id="rId5"/>
            </p:custDataLst>
          </p:nvPr>
        </p:nvSpPr>
        <p:spPr bwMode="auto">
          <a:xfrm>
            <a:off x="6858000" y="3505200"/>
            <a:ext cx="1371600" cy="533400"/>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64520" name="Rectangle 8"/>
          <p:cNvSpPr>
            <a:spLocks noChangeArrowheads="1"/>
          </p:cNvSpPr>
          <p:nvPr>
            <p:custDataLst>
              <p:tags r:id="rId6"/>
            </p:custDataLst>
          </p:nvPr>
        </p:nvSpPr>
        <p:spPr bwMode="auto">
          <a:xfrm>
            <a:off x="6858000" y="4648200"/>
            <a:ext cx="1371600" cy="533400"/>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64521" name="Rectangle 9"/>
          <p:cNvSpPr>
            <a:spLocks noChangeArrowheads="1"/>
          </p:cNvSpPr>
          <p:nvPr>
            <p:custDataLst>
              <p:tags r:id="rId7"/>
            </p:custDataLst>
          </p:nvPr>
        </p:nvSpPr>
        <p:spPr bwMode="auto">
          <a:xfrm>
            <a:off x="1676400" y="3505200"/>
            <a:ext cx="1447800" cy="533400"/>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64522" name="Rectangle 10"/>
          <p:cNvSpPr>
            <a:spLocks noChangeArrowheads="1"/>
          </p:cNvSpPr>
          <p:nvPr>
            <p:custDataLst>
              <p:tags r:id="rId8"/>
            </p:custDataLst>
          </p:nvPr>
        </p:nvSpPr>
        <p:spPr bwMode="auto">
          <a:xfrm>
            <a:off x="1676400" y="4648200"/>
            <a:ext cx="1447800" cy="533400"/>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64523" name="Text Box 11"/>
          <p:cNvSpPr txBox="1">
            <a:spLocks noChangeArrowheads="1"/>
          </p:cNvSpPr>
          <p:nvPr>
            <p:custDataLst>
              <p:tags r:id="rId9"/>
            </p:custDataLst>
          </p:nvPr>
        </p:nvSpPr>
        <p:spPr bwMode="auto">
          <a:xfrm>
            <a:off x="4284663" y="2286000"/>
            <a:ext cx="1460500" cy="457200"/>
          </a:xfrm>
          <a:prstGeom prst="rect">
            <a:avLst/>
          </a:prstGeom>
          <a:noFill/>
          <a:ln w="9525">
            <a:noFill/>
            <a:miter lim="800000"/>
            <a:headEnd/>
            <a:tailEnd/>
          </a:ln>
          <a:effectLst/>
        </p:spPr>
        <p:txBody>
          <a:bodyPr>
            <a:spAutoFit/>
          </a:bodyPr>
          <a:lstStyle/>
          <a:p>
            <a:pPr>
              <a:spcBef>
                <a:spcPct val="50000"/>
              </a:spcBef>
              <a:buFontTx/>
              <a:buNone/>
            </a:pPr>
            <a:r>
              <a:rPr lang="nb-NO" sz="2400">
                <a:latin typeface="Times New Roman" pitchFamily="18" charset="0"/>
              </a:rPr>
              <a:t>Prosessor</a:t>
            </a:r>
          </a:p>
        </p:txBody>
      </p:sp>
      <p:sp>
        <p:nvSpPr>
          <p:cNvPr id="64526" name="Text Box 14"/>
          <p:cNvSpPr txBox="1">
            <a:spLocks noChangeArrowheads="1"/>
          </p:cNvSpPr>
          <p:nvPr>
            <p:custDataLst>
              <p:tags r:id="rId10"/>
            </p:custDataLst>
          </p:nvPr>
        </p:nvSpPr>
        <p:spPr bwMode="auto">
          <a:xfrm>
            <a:off x="1905000" y="3505200"/>
            <a:ext cx="1219200" cy="457200"/>
          </a:xfrm>
          <a:prstGeom prst="rect">
            <a:avLst/>
          </a:prstGeom>
          <a:noFill/>
          <a:ln w="9525">
            <a:noFill/>
            <a:miter lim="800000"/>
            <a:headEnd/>
            <a:tailEnd/>
          </a:ln>
          <a:effectLst/>
        </p:spPr>
        <p:txBody>
          <a:bodyPr>
            <a:spAutoFit/>
          </a:bodyPr>
          <a:lstStyle/>
          <a:p>
            <a:pPr>
              <a:spcBef>
                <a:spcPct val="50000"/>
              </a:spcBef>
              <a:buFontTx/>
              <a:buNone/>
            </a:pPr>
            <a:r>
              <a:rPr lang="nb-NO" sz="2400">
                <a:latin typeface="Times New Roman" pitchFamily="18" charset="0"/>
              </a:rPr>
              <a:t>Grafikk</a:t>
            </a:r>
          </a:p>
        </p:txBody>
      </p:sp>
      <p:sp>
        <p:nvSpPr>
          <p:cNvPr id="64527" name="Text Box 15"/>
          <p:cNvSpPr txBox="1">
            <a:spLocks noChangeArrowheads="1"/>
          </p:cNvSpPr>
          <p:nvPr>
            <p:custDataLst>
              <p:tags r:id="rId11"/>
            </p:custDataLst>
          </p:nvPr>
        </p:nvSpPr>
        <p:spPr bwMode="auto">
          <a:xfrm>
            <a:off x="2057400" y="4637088"/>
            <a:ext cx="1066800" cy="457200"/>
          </a:xfrm>
          <a:prstGeom prst="rect">
            <a:avLst/>
          </a:prstGeom>
          <a:noFill/>
          <a:ln w="9525">
            <a:noFill/>
            <a:miter lim="800000"/>
            <a:headEnd/>
            <a:tailEnd/>
          </a:ln>
          <a:effectLst/>
        </p:spPr>
        <p:txBody>
          <a:bodyPr>
            <a:spAutoFit/>
          </a:bodyPr>
          <a:lstStyle/>
          <a:p>
            <a:pPr>
              <a:spcBef>
                <a:spcPct val="50000"/>
              </a:spcBef>
              <a:buFontTx/>
              <a:buNone/>
            </a:pPr>
            <a:r>
              <a:rPr lang="nb-NO" sz="2400">
                <a:latin typeface="Times New Roman" pitchFamily="18" charset="0"/>
              </a:rPr>
              <a:t>Disk</a:t>
            </a:r>
          </a:p>
        </p:txBody>
      </p:sp>
      <p:sp>
        <p:nvSpPr>
          <p:cNvPr id="64528" name="Text Box 16"/>
          <p:cNvSpPr txBox="1">
            <a:spLocks noChangeArrowheads="1"/>
          </p:cNvSpPr>
          <p:nvPr>
            <p:custDataLst>
              <p:tags r:id="rId12"/>
            </p:custDataLst>
          </p:nvPr>
        </p:nvSpPr>
        <p:spPr bwMode="auto">
          <a:xfrm>
            <a:off x="7010400" y="3505200"/>
            <a:ext cx="1143000" cy="457200"/>
          </a:xfrm>
          <a:prstGeom prst="rect">
            <a:avLst/>
          </a:prstGeom>
          <a:noFill/>
          <a:ln w="9525">
            <a:noFill/>
            <a:miter lim="800000"/>
            <a:headEnd/>
            <a:tailEnd/>
          </a:ln>
          <a:effectLst/>
        </p:spPr>
        <p:txBody>
          <a:bodyPr>
            <a:spAutoFit/>
          </a:bodyPr>
          <a:lstStyle/>
          <a:p>
            <a:pPr>
              <a:spcBef>
                <a:spcPct val="50000"/>
              </a:spcBef>
              <a:buFontTx/>
              <a:buNone/>
            </a:pPr>
            <a:r>
              <a:rPr lang="nb-NO" sz="2400">
                <a:latin typeface="Times New Roman" pitchFamily="18" charset="0"/>
              </a:rPr>
              <a:t>Minne</a:t>
            </a:r>
          </a:p>
        </p:txBody>
      </p:sp>
      <p:sp>
        <p:nvSpPr>
          <p:cNvPr id="64529" name="Text Box 17"/>
          <p:cNvSpPr txBox="1">
            <a:spLocks noChangeArrowheads="1"/>
          </p:cNvSpPr>
          <p:nvPr>
            <p:custDataLst>
              <p:tags r:id="rId13"/>
            </p:custDataLst>
          </p:nvPr>
        </p:nvSpPr>
        <p:spPr bwMode="auto">
          <a:xfrm>
            <a:off x="7040563" y="4637088"/>
            <a:ext cx="1066800" cy="457200"/>
          </a:xfrm>
          <a:prstGeom prst="rect">
            <a:avLst/>
          </a:prstGeom>
          <a:noFill/>
          <a:ln w="9525">
            <a:noFill/>
            <a:miter lim="800000"/>
            <a:headEnd/>
            <a:tailEnd/>
          </a:ln>
          <a:effectLst/>
        </p:spPr>
        <p:txBody>
          <a:bodyPr>
            <a:spAutoFit/>
          </a:bodyPr>
          <a:lstStyle/>
          <a:p>
            <a:pPr>
              <a:spcBef>
                <a:spcPct val="50000"/>
              </a:spcBef>
              <a:buFontTx/>
              <a:buNone/>
            </a:pPr>
            <a:r>
              <a:rPr lang="nb-NO" sz="2400">
                <a:latin typeface="Times New Roman" pitchFamily="18" charset="0"/>
              </a:rPr>
              <a:t>Porter</a:t>
            </a:r>
          </a:p>
        </p:txBody>
      </p:sp>
      <p:sp>
        <p:nvSpPr>
          <p:cNvPr id="64530" name="Line 18"/>
          <p:cNvSpPr>
            <a:spLocks noChangeShapeType="1"/>
          </p:cNvSpPr>
          <p:nvPr>
            <p:custDataLst>
              <p:tags r:id="rId14"/>
            </p:custDataLst>
          </p:nvPr>
        </p:nvSpPr>
        <p:spPr bwMode="auto">
          <a:xfrm>
            <a:off x="4953000" y="2819400"/>
            <a:ext cx="0" cy="685800"/>
          </a:xfrm>
          <a:prstGeom prst="line">
            <a:avLst/>
          </a:prstGeom>
          <a:noFill/>
          <a:ln w="19050">
            <a:solidFill>
              <a:schemeClr val="tx1"/>
            </a:solidFill>
            <a:round/>
            <a:headEnd/>
            <a:tailEnd/>
          </a:ln>
          <a:effectLst/>
        </p:spPr>
        <p:txBody>
          <a:bodyPr wrap="none" anchor="ctr"/>
          <a:lstStyle/>
          <a:p>
            <a:endParaRPr lang="nb-NO"/>
          </a:p>
        </p:txBody>
      </p:sp>
      <p:sp>
        <p:nvSpPr>
          <p:cNvPr id="64531" name="Line 19"/>
          <p:cNvSpPr>
            <a:spLocks noChangeShapeType="1"/>
          </p:cNvSpPr>
          <p:nvPr>
            <p:custDataLst>
              <p:tags r:id="rId15"/>
            </p:custDataLst>
          </p:nvPr>
        </p:nvSpPr>
        <p:spPr bwMode="auto">
          <a:xfrm>
            <a:off x="4953000" y="4038600"/>
            <a:ext cx="0" cy="609600"/>
          </a:xfrm>
          <a:prstGeom prst="line">
            <a:avLst/>
          </a:prstGeom>
          <a:noFill/>
          <a:ln w="19050">
            <a:solidFill>
              <a:schemeClr val="tx1"/>
            </a:solidFill>
            <a:round/>
            <a:headEnd/>
            <a:tailEnd/>
          </a:ln>
          <a:effectLst/>
        </p:spPr>
        <p:txBody>
          <a:bodyPr wrap="none" anchor="ctr"/>
          <a:lstStyle/>
          <a:p>
            <a:endParaRPr lang="nb-NO"/>
          </a:p>
        </p:txBody>
      </p:sp>
      <p:sp>
        <p:nvSpPr>
          <p:cNvPr id="64532" name="Line 20"/>
          <p:cNvSpPr>
            <a:spLocks noChangeShapeType="1"/>
          </p:cNvSpPr>
          <p:nvPr>
            <p:custDataLst>
              <p:tags r:id="rId16"/>
            </p:custDataLst>
          </p:nvPr>
        </p:nvSpPr>
        <p:spPr bwMode="auto">
          <a:xfrm flipV="1">
            <a:off x="3124200" y="3716338"/>
            <a:ext cx="1108075" cy="17462"/>
          </a:xfrm>
          <a:prstGeom prst="line">
            <a:avLst/>
          </a:prstGeom>
          <a:noFill/>
          <a:ln w="19050">
            <a:solidFill>
              <a:schemeClr val="tx1"/>
            </a:solidFill>
            <a:round/>
            <a:headEnd/>
            <a:tailEnd/>
          </a:ln>
          <a:effectLst/>
        </p:spPr>
        <p:txBody>
          <a:bodyPr wrap="none" anchor="ctr"/>
          <a:lstStyle/>
          <a:p>
            <a:endParaRPr lang="nb-NO"/>
          </a:p>
        </p:txBody>
      </p:sp>
      <p:sp>
        <p:nvSpPr>
          <p:cNvPr id="64533" name="Line 21"/>
          <p:cNvSpPr>
            <a:spLocks noChangeShapeType="1"/>
          </p:cNvSpPr>
          <p:nvPr>
            <p:custDataLst>
              <p:tags r:id="rId17"/>
            </p:custDataLst>
          </p:nvPr>
        </p:nvSpPr>
        <p:spPr bwMode="auto">
          <a:xfrm>
            <a:off x="3124200" y="4876800"/>
            <a:ext cx="1295400" cy="0"/>
          </a:xfrm>
          <a:prstGeom prst="line">
            <a:avLst/>
          </a:prstGeom>
          <a:noFill/>
          <a:ln w="19050">
            <a:solidFill>
              <a:schemeClr val="tx1"/>
            </a:solidFill>
            <a:round/>
            <a:headEnd/>
            <a:tailEnd/>
          </a:ln>
          <a:effectLst/>
        </p:spPr>
        <p:txBody>
          <a:bodyPr wrap="none" anchor="ctr"/>
          <a:lstStyle/>
          <a:p>
            <a:endParaRPr lang="nb-NO"/>
          </a:p>
        </p:txBody>
      </p:sp>
      <p:sp>
        <p:nvSpPr>
          <p:cNvPr id="64534" name="Line 22"/>
          <p:cNvSpPr>
            <a:spLocks noChangeShapeType="1"/>
          </p:cNvSpPr>
          <p:nvPr>
            <p:custDataLst>
              <p:tags r:id="rId18"/>
            </p:custDataLst>
          </p:nvPr>
        </p:nvSpPr>
        <p:spPr bwMode="auto">
          <a:xfrm>
            <a:off x="5562600" y="3733800"/>
            <a:ext cx="1295400" cy="0"/>
          </a:xfrm>
          <a:prstGeom prst="line">
            <a:avLst/>
          </a:prstGeom>
          <a:noFill/>
          <a:ln w="19050">
            <a:solidFill>
              <a:schemeClr val="tx1"/>
            </a:solidFill>
            <a:round/>
            <a:headEnd/>
            <a:tailEnd/>
          </a:ln>
          <a:effectLst/>
        </p:spPr>
        <p:txBody>
          <a:bodyPr wrap="none" anchor="ctr"/>
          <a:lstStyle/>
          <a:p>
            <a:endParaRPr lang="nb-NO"/>
          </a:p>
        </p:txBody>
      </p:sp>
      <p:sp>
        <p:nvSpPr>
          <p:cNvPr id="64535" name="Line 23"/>
          <p:cNvSpPr>
            <a:spLocks noChangeShapeType="1"/>
          </p:cNvSpPr>
          <p:nvPr>
            <p:custDataLst>
              <p:tags r:id="rId19"/>
            </p:custDataLst>
          </p:nvPr>
        </p:nvSpPr>
        <p:spPr bwMode="auto">
          <a:xfrm>
            <a:off x="5562600" y="4876800"/>
            <a:ext cx="1295400" cy="0"/>
          </a:xfrm>
          <a:prstGeom prst="line">
            <a:avLst/>
          </a:prstGeom>
          <a:noFill/>
          <a:ln w="19050">
            <a:solidFill>
              <a:schemeClr val="tx1"/>
            </a:solidFill>
            <a:round/>
            <a:headEnd/>
            <a:tailEnd/>
          </a:ln>
          <a:effectLst/>
        </p:spPr>
        <p:txBody>
          <a:bodyPr wrap="none" anchor="ctr"/>
          <a:lstStyle/>
          <a:p>
            <a:endParaRPr lang="nb-NO"/>
          </a:p>
        </p:txBody>
      </p:sp>
      <p:sp>
        <p:nvSpPr>
          <p:cNvPr id="64536" name="Line 24"/>
          <p:cNvSpPr>
            <a:spLocks noChangeShapeType="1"/>
          </p:cNvSpPr>
          <p:nvPr>
            <p:custDataLst>
              <p:tags r:id="rId20"/>
            </p:custDataLst>
          </p:nvPr>
        </p:nvSpPr>
        <p:spPr bwMode="auto">
          <a:xfrm flipV="1">
            <a:off x="4953000" y="2743200"/>
            <a:ext cx="2971800" cy="381000"/>
          </a:xfrm>
          <a:prstGeom prst="line">
            <a:avLst/>
          </a:prstGeom>
          <a:noFill/>
          <a:ln w="9525">
            <a:solidFill>
              <a:schemeClr val="tx1"/>
            </a:solidFill>
            <a:round/>
            <a:headEnd type="triangle" w="med" len="med"/>
            <a:tailEnd/>
          </a:ln>
          <a:effectLst/>
        </p:spPr>
        <p:txBody>
          <a:bodyPr wrap="none" anchor="ctr"/>
          <a:lstStyle/>
          <a:p>
            <a:endParaRPr lang="nb-NO"/>
          </a:p>
        </p:txBody>
      </p:sp>
      <p:sp>
        <p:nvSpPr>
          <p:cNvPr id="64537" name="Rectangle 25"/>
          <p:cNvSpPr>
            <a:spLocks noChangeArrowheads="1"/>
          </p:cNvSpPr>
          <p:nvPr>
            <p:custDataLst>
              <p:tags r:id="rId21"/>
            </p:custDataLst>
          </p:nvPr>
        </p:nvSpPr>
        <p:spPr bwMode="auto">
          <a:xfrm>
            <a:off x="7924800" y="2286000"/>
            <a:ext cx="990600" cy="838200"/>
          </a:xfrm>
          <a:prstGeom prst="rect">
            <a:avLst/>
          </a:prstGeom>
          <a:solidFill>
            <a:srgbClr val="FFFF00"/>
          </a:solidFill>
          <a:ln w="9525">
            <a:solidFill>
              <a:schemeClr val="tx1"/>
            </a:solidFill>
            <a:miter lim="800000"/>
            <a:headEnd/>
            <a:tailEnd/>
          </a:ln>
          <a:effectLst/>
        </p:spPr>
        <p:txBody>
          <a:bodyPr wrap="none" anchor="ctr"/>
          <a:lstStyle/>
          <a:p>
            <a:endParaRPr lang="nb-NO"/>
          </a:p>
        </p:txBody>
      </p:sp>
      <p:sp>
        <p:nvSpPr>
          <p:cNvPr id="64538" name="Text Box 26"/>
          <p:cNvSpPr txBox="1">
            <a:spLocks noChangeArrowheads="1"/>
          </p:cNvSpPr>
          <p:nvPr>
            <p:custDataLst>
              <p:tags r:id="rId22"/>
            </p:custDataLst>
          </p:nvPr>
        </p:nvSpPr>
        <p:spPr bwMode="auto">
          <a:xfrm>
            <a:off x="8001000" y="2209800"/>
            <a:ext cx="990600" cy="823913"/>
          </a:xfrm>
          <a:prstGeom prst="rect">
            <a:avLst/>
          </a:prstGeom>
          <a:noFill/>
          <a:ln w="9525">
            <a:noFill/>
            <a:miter lim="800000"/>
            <a:headEnd/>
            <a:tailEnd/>
          </a:ln>
          <a:effectLst/>
        </p:spPr>
        <p:txBody>
          <a:bodyPr>
            <a:spAutoFit/>
          </a:bodyPr>
          <a:lstStyle/>
          <a:p>
            <a:pPr>
              <a:spcBef>
                <a:spcPct val="50000"/>
              </a:spcBef>
              <a:buFontTx/>
              <a:buNone/>
            </a:pPr>
            <a:r>
              <a:rPr lang="nb-NO" sz="2400" dirty="0">
                <a:latin typeface="Times New Roman" pitchFamily="18" charset="0"/>
              </a:rPr>
              <a:t>Buss</a:t>
            </a:r>
          </a:p>
          <a:p>
            <a:pPr>
              <a:spcBef>
                <a:spcPct val="50000"/>
              </a:spcBef>
              <a:buFontTx/>
              <a:buNone/>
            </a:pPr>
            <a:r>
              <a:rPr lang="nb-NO" sz="1600" dirty="0">
                <a:latin typeface="Times New Roman" pitchFamily="18" charset="0"/>
              </a:rPr>
              <a:t>~1 GHz</a:t>
            </a:r>
            <a:endParaRPr lang="nb-NO" sz="2400" dirty="0">
              <a:latin typeface="Times New Roman" pitchFamily="18" charset="0"/>
            </a:endParaRPr>
          </a:p>
        </p:txBody>
      </p:sp>
      <p:sp>
        <p:nvSpPr>
          <p:cNvPr id="64539" name="Text Box 27"/>
          <p:cNvSpPr txBox="1">
            <a:spLocks noChangeArrowheads="1"/>
          </p:cNvSpPr>
          <p:nvPr>
            <p:custDataLst>
              <p:tags r:id="rId23"/>
            </p:custDataLst>
          </p:nvPr>
        </p:nvSpPr>
        <p:spPr bwMode="auto">
          <a:xfrm>
            <a:off x="3352800" y="3810000"/>
            <a:ext cx="1066800" cy="336550"/>
          </a:xfrm>
          <a:prstGeom prst="rect">
            <a:avLst/>
          </a:prstGeom>
          <a:noFill/>
          <a:ln w="9525">
            <a:noFill/>
            <a:miter lim="800000"/>
            <a:headEnd/>
            <a:tailEnd/>
          </a:ln>
          <a:effectLst/>
        </p:spPr>
        <p:txBody>
          <a:bodyPr>
            <a:spAutoFit/>
          </a:bodyPr>
          <a:lstStyle/>
          <a:p>
            <a:pPr>
              <a:spcBef>
                <a:spcPct val="50000"/>
              </a:spcBef>
              <a:buFontTx/>
              <a:buNone/>
            </a:pPr>
            <a:r>
              <a:rPr lang="nb-NO" sz="1600" dirty="0">
                <a:latin typeface="Times New Roman" pitchFamily="18" charset="0"/>
              </a:rPr>
              <a:t>~ 1 GHz</a:t>
            </a:r>
            <a:endParaRPr lang="nb-NO" sz="2400" dirty="0">
              <a:latin typeface="Times New Roman" pitchFamily="18" charset="0"/>
            </a:endParaRPr>
          </a:p>
        </p:txBody>
      </p:sp>
      <p:sp>
        <p:nvSpPr>
          <p:cNvPr id="64540" name="Text Box 28"/>
          <p:cNvSpPr txBox="1">
            <a:spLocks noChangeArrowheads="1"/>
          </p:cNvSpPr>
          <p:nvPr>
            <p:custDataLst>
              <p:tags r:id="rId24"/>
            </p:custDataLst>
          </p:nvPr>
        </p:nvSpPr>
        <p:spPr bwMode="auto">
          <a:xfrm>
            <a:off x="5638800" y="3810000"/>
            <a:ext cx="1143000" cy="336550"/>
          </a:xfrm>
          <a:prstGeom prst="rect">
            <a:avLst/>
          </a:prstGeom>
          <a:noFill/>
          <a:ln w="9525">
            <a:noFill/>
            <a:miter lim="800000"/>
            <a:headEnd/>
            <a:tailEnd/>
          </a:ln>
          <a:effectLst/>
        </p:spPr>
        <p:txBody>
          <a:bodyPr>
            <a:spAutoFit/>
          </a:bodyPr>
          <a:lstStyle/>
          <a:p>
            <a:pPr>
              <a:spcBef>
                <a:spcPct val="50000"/>
              </a:spcBef>
              <a:buFontTx/>
              <a:buNone/>
            </a:pPr>
            <a:r>
              <a:rPr lang="nb-NO" sz="1600" dirty="0">
                <a:latin typeface="Times New Roman" pitchFamily="18" charset="0"/>
              </a:rPr>
              <a:t>  ~ 1GHz</a:t>
            </a:r>
            <a:endParaRPr lang="nb-NO" sz="2400" dirty="0">
              <a:latin typeface="Times New Roman" pitchFamily="18" charset="0"/>
            </a:endParaRPr>
          </a:p>
        </p:txBody>
      </p:sp>
      <p:sp>
        <p:nvSpPr>
          <p:cNvPr id="64541" name="Text Box 29"/>
          <p:cNvSpPr txBox="1">
            <a:spLocks noChangeArrowheads="1"/>
          </p:cNvSpPr>
          <p:nvPr>
            <p:custDataLst>
              <p:tags r:id="rId25"/>
            </p:custDataLst>
          </p:nvPr>
        </p:nvSpPr>
        <p:spPr bwMode="auto">
          <a:xfrm>
            <a:off x="3352800" y="4953000"/>
            <a:ext cx="914400" cy="584775"/>
          </a:xfrm>
          <a:prstGeom prst="rect">
            <a:avLst/>
          </a:prstGeom>
          <a:noFill/>
          <a:ln w="9525">
            <a:noFill/>
            <a:miter lim="800000"/>
            <a:headEnd/>
            <a:tailEnd/>
          </a:ln>
          <a:effectLst/>
        </p:spPr>
        <p:txBody>
          <a:bodyPr>
            <a:spAutoFit/>
          </a:bodyPr>
          <a:lstStyle/>
          <a:p>
            <a:pPr>
              <a:spcBef>
                <a:spcPct val="50000"/>
              </a:spcBef>
              <a:buFontTx/>
              <a:buNone/>
            </a:pPr>
            <a:r>
              <a:rPr lang="nb-NO" sz="1600" dirty="0">
                <a:latin typeface="Times New Roman" pitchFamily="18" charset="0"/>
              </a:rPr>
              <a:t>~10 MHz</a:t>
            </a:r>
          </a:p>
        </p:txBody>
      </p:sp>
      <p:sp>
        <p:nvSpPr>
          <p:cNvPr id="64542" name="Text Box 30"/>
          <p:cNvSpPr txBox="1">
            <a:spLocks noChangeArrowheads="1"/>
          </p:cNvSpPr>
          <p:nvPr>
            <p:custDataLst>
              <p:tags r:id="rId26"/>
            </p:custDataLst>
          </p:nvPr>
        </p:nvSpPr>
        <p:spPr bwMode="auto">
          <a:xfrm>
            <a:off x="5715000" y="4953000"/>
            <a:ext cx="1095388" cy="338554"/>
          </a:xfrm>
          <a:prstGeom prst="rect">
            <a:avLst/>
          </a:prstGeom>
          <a:noFill/>
          <a:ln w="9525">
            <a:noFill/>
            <a:miter lim="800000"/>
            <a:headEnd/>
            <a:tailEnd/>
          </a:ln>
          <a:effectLst/>
        </p:spPr>
        <p:txBody>
          <a:bodyPr wrap="square">
            <a:spAutoFit/>
          </a:bodyPr>
          <a:lstStyle/>
          <a:p>
            <a:pPr>
              <a:spcBef>
                <a:spcPct val="50000"/>
              </a:spcBef>
              <a:buFontTx/>
              <a:buNone/>
            </a:pPr>
            <a:r>
              <a:rPr lang="nb-NO" sz="1600" dirty="0">
                <a:latin typeface="Times New Roman" pitchFamily="18" charset="0"/>
              </a:rPr>
              <a:t>~100 MHz</a:t>
            </a:r>
          </a:p>
        </p:txBody>
      </p:sp>
      <p:sp>
        <p:nvSpPr>
          <p:cNvPr id="64543" name="Text Box 31"/>
          <p:cNvSpPr txBox="1">
            <a:spLocks noChangeArrowheads="1"/>
          </p:cNvSpPr>
          <p:nvPr>
            <p:custDataLst>
              <p:tags r:id="rId27"/>
            </p:custDataLst>
          </p:nvPr>
        </p:nvSpPr>
        <p:spPr bwMode="auto">
          <a:xfrm>
            <a:off x="4953000" y="4191000"/>
            <a:ext cx="1285884" cy="338554"/>
          </a:xfrm>
          <a:prstGeom prst="rect">
            <a:avLst/>
          </a:prstGeom>
          <a:noFill/>
          <a:ln w="9525">
            <a:noFill/>
            <a:miter lim="800000"/>
            <a:headEnd/>
            <a:tailEnd/>
          </a:ln>
          <a:effectLst/>
        </p:spPr>
        <p:txBody>
          <a:bodyPr wrap="square">
            <a:spAutoFit/>
          </a:bodyPr>
          <a:lstStyle/>
          <a:p>
            <a:pPr>
              <a:spcBef>
                <a:spcPct val="50000"/>
              </a:spcBef>
              <a:buFontTx/>
              <a:buNone/>
            </a:pPr>
            <a:r>
              <a:rPr lang="nb-NO" sz="1600" dirty="0">
                <a:latin typeface="Times New Roman" pitchFamily="18" charset="0"/>
              </a:rPr>
              <a:t>~ 100 MHZ</a:t>
            </a:r>
          </a:p>
        </p:txBody>
      </p:sp>
      <p:grpSp>
        <p:nvGrpSpPr>
          <p:cNvPr id="2" name="Group 35"/>
          <p:cNvGrpSpPr>
            <a:grpSpLocks/>
          </p:cNvGrpSpPr>
          <p:nvPr>
            <p:custDataLst>
              <p:tags r:id="rId28"/>
            </p:custDataLst>
          </p:nvPr>
        </p:nvGrpSpPr>
        <p:grpSpPr bwMode="auto">
          <a:xfrm>
            <a:off x="4305300" y="3500438"/>
            <a:ext cx="1368425" cy="581025"/>
            <a:chOff x="2666" y="2205"/>
            <a:chExt cx="862" cy="366"/>
          </a:xfrm>
        </p:grpSpPr>
        <p:sp>
          <p:nvSpPr>
            <p:cNvPr id="64517" name="Rectangle 5"/>
            <p:cNvSpPr>
              <a:spLocks noChangeArrowheads="1"/>
            </p:cNvSpPr>
            <p:nvPr/>
          </p:nvSpPr>
          <p:spPr bwMode="auto">
            <a:xfrm>
              <a:off x="2666" y="2208"/>
              <a:ext cx="772" cy="336"/>
            </a:xfrm>
            <a:prstGeom prst="rect">
              <a:avLst/>
            </a:prstGeom>
            <a:solidFill>
              <a:schemeClr val="accent1"/>
            </a:solidFill>
            <a:ln w="9525">
              <a:solidFill>
                <a:schemeClr val="tx1"/>
              </a:solidFill>
              <a:miter lim="800000"/>
              <a:headEnd/>
              <a:tailEnd/>
            </a:ln>
            <a:effectLst/>
          </p:spPr>
          <p:txBody>
            <a:bodyPr wrap="none" anchor="ctr"/>
            <a:lstStyle/>
            <a:p>
              <a:endParaRPr lang="nb-NO"/>
            </a:p>
          </p:txBody>
        </p:sp>
        <p:sp>
          <p:nvSpPr>
            <p:cNvPr id="64544" name="Text Box 32"/>
            <p:cNvSpPr txBox="1">
              <a:spLocks noChangeArrowheads="1"/>
            </p:cNvSpPr>
            <p:nvPr/>
          </p:nvSpPr>
          <p:spPr bwMode="auto">
            <a:xfrm>
              <a:off x="2666" y="2205"/>
              <a:ext cx="862" cy="366"/>
            </a:xfrm>
            <a:prstGeom prst="rect">
              <a:avLst/>
            </a:prstGeom>
            <a:noFill/>
            <a:ln w="9525">
              <a:noFill/>
              <a:miter lim="800000"/>
              <a:headEnd/>
              <a:tailEnd/>
            </a:ln>
            <a:effectLst/>
          </p:spPr>
          <p:txBody>
            <a:bodyPr>
              <a:spAutoFit/>
            </a:bodyPr>
            <a:lstStyle/>
            <a:p>
              <a:pPr>
                <a:spcBef>
                  <a:spcPct val="50000"/>
                </a:spcBef>
                <a:buFontTx/>
                <a:buNone/>
              </a:pPr>
              <a:r>
                <a:rPr lang="nb-NO" sz="1600">
                  <a:latin typeface="Times New Roman" pitchFamily="18" charset="0"/>
                </a:rPr>
                <a:t>Kontroller</a:t>
              </a:r>
              <a:br>
                <a:rPr lang="nb-NO" sz="1600">
                  <a:latin typeface="Times New Roman" pitchFamily="18" charset="0"/>
                </a:rPr>
              </a:br>
              <a:r>
                <a:rPr lang="nb-NO" sz="1600">
                  <a:latin typeface="Times New Roman" pitchFamily="18" charset="0"/>
                </a:rPr>
                <a:t>(Northbridge)</a:t>
              </a:r>
              <a:endParaRPr lang="en-US" sz="1600">
                <a:latin typeface="Times New Roman" pitchFamily="18" charset="0"/>
              </a:endParaRPr>
            </a:p>
          </p:txBody>
        </p:sp>
      </p:grpSp>
      <p:sp>
        <p:nvSpPr>
          <p:cNvPr id="64546" name="Text Box 34"/>
          <p:cNvSpPr txBox="1">
            <a:spLocks noChangeArrowheads="1"/>
          </p:cNvSpPr>
          <p:nvPr>
            <p:custDataLst>
              <p:tags r:id="rId29"/>
            </p:custDataLst>
          </p:nvPr>
        </p:nvSpPr>
        <p:spPr bwMode="auto">
          <a:xfrm>
            <a:off x="4305300" y="4581525"/>
            <a:ext cx="1368425" cy="581025"/>
          </a:xfrm>
          <a:prstGeom prst="rect">
            <a:avLst/>
          </a:prstGeom>
          <a:noFill/>
          <a:ln w="9525">
            <a:noFill/>
            <a:miter lim="800000"/>
            <a:headEnd/>
            <a:tailEnd/>
          </a:ln>
          <a:effectLst/>
        </p:spPr>
        <p:txBody>
          <a:bodyPr>
            <a:spAutoFit/>
          </a:bodyPr>
          <a:lstStyle/>
          <a:p>
            <a:pPr>
              <a:spcBef>
                <a:spcPct val="50000"/>
              </a:spcBef>
              <a:buFontTx/>
              <a:buNone/>
            </a:pPr>
            <a:r>
              <a:rPr lang="nb-NO" sz="1600">
                <a:latin typeface="Times New Roman" pitchFamily="18" charset="0"/>
              </a:rPr>
              <a:t>Kontroller</a:t>
            </a:r>
            <a:br>
              <a:rPr lang="nb-NO" sz="1600">
                <a:latin typeface="Times New Roman" pitchFamily="18" charset="0"/>
              </a:rPr>
            </a:br>
            <a:r>
              <a:rPr lang="nb-NO" sz="1600">
                <a:latin typeface="Times New Roman" pitchFamily="18" charset="0"/>
              </a:rPr>
              <a:t>(Southbridge)</a:t>
            </a:r>
            <a:endParaRPr lang="en-US" sz="1600">
              <a:latin typeface="Times New Roman" pitchFamily="18" charset="0"/>
            </a:endParaRPr>
          </a:p>
        </p:txBody>
      </p:sp>
      <p:sp>
        <p:nvSpPr>
          <p:cNvPr id="7" name="Slide Number Placeholder 6"/>
          <p:cNvSpPr>
            <a:spLocks noGrp="1"/>
          </p:cNvSpPr>
          <p:nvPr>
            <p:ph type="sldNum" sz="quarter" idx="12"/>
          </p:nvPr>
        </p:nvSpPr>
        <p:spPr/>
        <p:txBody>
          <a:bodyPr/>
          <a:lstStyle/>
          <a:p>
            <a:pPr>
              <a:buFontTx/>
              <a:buNone/>
              <a:defRPr/>
            </a:pPr>
            <a:fld id="{F969C80E-7B21-4AD7-A8A5-9CFE7F16CA24}" type="slidenum">
              <a:rPr lang="en-US" smtClean="0"/>
              <a:pPr>
                <a:buFontTx/>
                <a:buNone/>
                <a:defRPr/>
              </a:pPr>
              <a:t>35</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4540"/>
                                        </p:tgtEl>
                                        <p:attrNameLst>
                                          <p:attrName>style.visibility</p:attrName>
                                        </p:attrNameLst>
                                      </p:cBhvr>
                                      <p:to>
                                        <p:strVal val="visible"/>
                                      </p:to>
                                    </p:set>
                                    <p:anim calcmode="lin" valueType="num">
                                      <p:cBhvr>
                                        <p:cTn id="7" dur="500" fill="hold"/>
                                        <p:tgtEl>
                                          <p:spTgt spid="64540"/>
                                        </p:tgtEl>
                                        <p:attrNameLst>
                                          <p:attrName>ppt_w</p:attrName>
                                        </p:attrNameLst>
                                      </p:cBhvr>
                                      <p:tavLst>
                                        <p:tav tm="0">
                                          <p:val>
                                            <p:fltVal val="0"/>
                                          </p:val>
                                        </p:tav>
                                        <p:tav tm="100000">
                                          <p:val>
                                            <p:strVal val="#ppt_w"/>
                                          </p:val>
                                        </p:tav>
                                      </p:tavLst>
                                    </p:anim>
                                    <p:anim calcmode="lin" valueType="num">
                                      <p:cBhvr>
                                        <p:cTn id="8" dur="500" fill="hold"/>
                                        <p:tgtEl>
                                          <p:spTgt spid="6454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64539"/>
                                        </p:tgtEl>
                                        <p:attrNameLst>
                                          <p:attrName>style.visibility</p:attrName>
                                        </p:attrNameLst>
                                      </p:cBhvr>
                                      <p:to>
                                        <p:strVal val="visible"/>
                                      </p:to>
                                    </p:set>
                                    <p:anim calcmode="lin" valueType="num">
                                      <p:cBhvr>
                                        <p:cTn id="13" dur="500" fill="hold"/>
                                        <p:tgtEl>
                                          <p:spTgt spid="64539"/>
                                        </p:tgtEl>
                                        <p:attrNameLst>
                                          <p:attrName>ppt_w</p:attrName>
                                        </p:attrNameLst>
                                      </p:cBhvr>
                                      <p:tavLst>
                                        <p:tav tm="0">
                                          <p:val>
                                            <p:fltVal val="0"/>
                                          </p:val>
                                        </p:tav>
                                        <p:tav tm="100000">
                                          <p:val>
                                            <p:strVal val="#ppt_w"/>
                                          </p:val>
                                        </p:tav>
                                      </p:tavLst>
                                    </p:anim>
                                    <p:anim calcmode="lin" valueType="num">
                                      <p:cBhvr>
                                        <p:cTn id="14" dur="500" fill="hold"/>
                                        <p:tgtEl>
                                          <p:spTgt spid="64539"/>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64543"/>
                                        </p:tgtEl>
                                        <p:attrNameLst>
                                          <p:attrName>style.visibility</p:attrName>
                                        </p:attrNameLst>
                                      </p:cBhvr>
                                      <p:to>
                                        <p:strVal val="visible"/>
                                      </p:to>
                                    </p:set>
                                    <p:anim calcmode="lin" valueType="num">
                                      <p:cBhvr>
                                        <p:cTn id="19" dur="500" fill="hold"/>
                                        <p:tgtEl>
                                          <p:spTgt spid="64543"/>
                                        </p:tgtEl>
                                        <p:attrNameLst>
                                          <p:attrName>ppt_w</p:attrName>
                                        </p:attrNameLst>
                                      </p:cBhvr>
                                      <p:tavLst>
                                        <p:tav tm="0">
                                          <p:val>
                                            <p:fltVal val="0"/>
                                          </p:val>
                                        </p:tav>
                                        <p:tav tm="100000">
                                          <p:val>
                                            <p:strVal val="#ppt_w"/>
                                          </p:val>
                                        </p:tav>
                                      </p:tavLst>
                                    </p:anim>
                                    <p:anim calcmode="lin" valueType="num">
                                      <p:cBhvr>
                                        <p:cTn id="20" dur="500" fill="hold"/>
                                        <p:tgtEl>
                                          <p:spTgt spid="6454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64542"/>
                                        </p:tgtEl>
                                        <p:attrNameLst>
                                          <p:attrName>style.visibility</p:attrName>
                                        </p:attrNameLst>
                                      </p:cBhvr>
                                      <p:to>
                                        <p:strVal val="visible"/>
                                      </p:to>
                                    </p:set>
                                    <p:anim calcmode="lin" valueType="num">
                                      <p:cBhvr>
                                        <p:cTn id="25" dur="500" fill="hold"/>
                                        <p:tgtEl>
                                          <p:spTgt spid="64542"/>
                                        </p:tgtEl>
                                        <p:attrNameLst>
                                          <p:attrName>ppt_w</p:attrName>
                                        </p:attrNameLst>
                                      </p:cBhvr>
                                      <p:tavLst>
                                        <p:tav tm="0">
                                          <p:val>
                                            <p:fltVal val="0"/>
                                          </p:val>
                                        </p:tav>
                                        <p:tav tm="100000">
                                          <p:val>
                                            <p:strVal val="#ppt_w"/>
                                          </p:val>
                                        </p:tav>
                                      </p:tavLst>
                                    </p:anim>
                                    <p:anim calcmode="lin" valueType="num">
                                      <p:cBhvr>
                                        <p:cTn id="26" dur="500" fill="hold"/>
                                        <p:tgtEl>
                                          <p:spTgt spid="64542"/>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64541"/>
                                        </p:tgtEl>
                                        <p:attrNameLst>
                                          <p:attrName>style.visibility</p:attrName>
                                        </p:attrNameLst>
                                      </p:cBhvr>
                                      <p:to>
                                        <p:strVal val="visible"/>
                                      </p:to>
                                    </p:set>
                                    <p:anim calcmode="lin" valueType="num">
                                      <p:cBhvr>
                                        <p:cTn id="31" dur="500" fill="hold"/>
                                        <p:tgtEl>
                                          <p:spTgt spid="64541"/>
                                        </p:tgtEl>
                                        <p:attrNameLst>
                                          <p:attrName>ppt_w</p:attrName>
                                        </p:attrNameLst>
                                      </p:cBhvr>
                                      <p:tavLst>
                                        <p:tav tm="0">
                                          <p:val>
                                            <p:fltVal val="0"/>
                                          </p:val>
                                        </p:tav>
                                        <p:tav tm="100000">
                                          <p:val>
                                            <p:strVal val="#ppt_w"/>
                                          </p:val>
                                        </p:tav>
                                      </p:tavLst>
                                    </p:anim>
                                    <p:anim calcmode="lin" valueType="num">
                                      <p:cBhvr>
                                        <p:cTn id="32" dur="500" fill="hold"/>
                                        <p:tgtEl>
                                          <p:spTgt spid="645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39" grpId="0" autoUpdateAnimBg="0"/>
      <p:bldP spid="64540" grpId="0" autoUpdateAnimBg="0"/>
      <p:bldP spid="64541" grpId="0" autoUpdateAnimBg="0"/>
      <p:bldP spid="64542" grpId="0" autoUpdateAnimBg="0"/>
      <p:bldP spid="64543"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custDataLst>
              <p:tags r:id="rId2"/>
            </p:custDataLst>
          </p:nvPr>
        </p:nvSpPr>
        <p:spPr/>
        <p:txBody>
          <a:bodyPr>
            <a:normAutofit fontScale="90000"/>
          </a:bodyPr>
          <a:lstStyle/>
          <a:p>
            <a:r>
              <a:rPr lang="nb-NO"/>
              <a:t>Datamaskin - hovedinndeling</a:t>
            </a:r>
          </a:p>
        </p:txBody>
      </p:sp>
      <p:sp>
        <p:nvSpPr>
          <p:cNvPr id="20486" name="Rectangle 3"/>
          <p:cNvSpPr>
            <a:spLocks noGrp="1" noChangeArrowheads="1"/>
          </p:cNvSpPr>
          <p:nvPr>
            <p:ph idx="1"/>
            <p:custDataLst>
              <p:tags r:id="rId3"/>
            </p:custDataLst>
          </p:nvPr>
        </p:nvSpPr>
        <p:spPr/>
        <p:txBody>
          <a:bodyPr>
            <a:normAutofit lnSpcReduction="10000"/>
          </a:bodyPr>
          <a:lstStyle/>
          <a:p>
            <a:r>
              <a:rPr lang="nb-NO" dirty="0"/>
              <a:t>Datasystemet kan tenkes delt i 2 hoved-deler</a:t>
            </a:r>
          </a:p>
          <a:p>
            <a:r>
              <a:rPr lang="nb-NO" dirty="0"/>
              <a:t>Maskinvare (</a:t>
            </a:r>
            <a:r>
              <a:rPr lang="nb-NO" dirty="0">
                <a:solidFill>
                  <a:schemeClr val="tx2"/>
                </a:solidFill>
              </a:rPr>
              <a:t>hardware</a:t>
            </a:r>
            <a:r>
              <a:rPr lang="nb-NO" dirty="0"/>
              <a:t>)</a:t>
            </a:r>
          </a:p>
          <a:p>
            <a:pPr lvl="1"/>
            <a:r>
              <a:rPr lang="nb-NO" i="1" dirty="0"/>
              <a:t>Elektroniske</a:t>
            </a:r>
            <a:r>
              <a:rPr lang="nb-NO" dirty="0"/>
              <a:t> og </a:t>
            </a:r>
            <a:r>
              <a:rPr lang="nb-NO" i="1" dirty="0"/>
              <a:t>elektro-mekaniske</a:t>
            </a:r>
            <a:r>
              <a:rPr lang="nb-NO" dirty="0"/>
              <a:t> komponenter som får computer-miljøet til å fungere</a:t>
            </a:r>
          </a:p>
          <a:p>
            <a:pPr lvl="1"/>
            <a:r>
              <a:rPr lang="nb-NO" dirty="0"/>
              <a:t>Input/Output, Lagring (HD, RAM), Beregning (CPU, GPU)</a:t>
            </a:r>
          </a:p>
          <a:p>
            <a:r>
              <a:rPr lang="nb-NO" dirty="0"/>
              <a:t>Programvare (</a:t>
            </a:r>
            <a:r>
              <a:rPr lang="nb-NO" dirty="0" err="1">
                <a:solidFill>
                  <a:schemeClr val="tx2"/>
                </a:solidFill>
              </a:rPr>
              <a:t>software</a:t>
            </a:r>
            <a:r>
              <a:rPr lang="nb-NO" dirty="0"/>
              <a:t>)</a:t>
            </a:r>
          </a:p>
          <a:p>
            <a:pPr lvl="1"/>
            <a:r>
              <a:rPr lang="nb-NO" dirty="0">
                <a:solidFill>
                  <a:srgbClr val="FF0000"/>
                </a:solidFill>
              </a:rPr>
              <a:t>Applikasjoner</a:t>
            </a:r>
            <a:r>
              <a:rPr lang="nb-NO" dirty="0"/>
              <a:t> som utnytter de muligheter som maskinvaren gir for å utføre spesielle oppgaver</a:t>
            </a:r>
          </a:p>
          <a:p>
            <a:pPr lvl="1"/>
            <a:r>
              <a:rPr lang="nb-NO" dirty="0"/>
              <a:t>Applikasjoner er </a:t>
            </a:r>
            <a:r>
              <a:rPr lang="nb-NO" dirty="0">
                <a:solidFill>
                  <a:srgbClr val="FF0000"/>
                </a:solidFill>
              </a:rPr>
              <a:t>programmer</a:t>
            </a:r>
            <a:r>
              <a:rPr lang="nb-NO" dirty="0"/>
              <a:t> som er laget i språk som datamaskinen ”forstår”</a:t>
            </a:r>
          </a:p>
        </p:txBody>
      </p:sp>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36</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48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4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48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4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nb-NO" dirty="0"/>
              <a:t>Funksjonsorientert modell</a:t>
            </a:r>
          </a:p>
        </p:txBody>
      </p:sp>
      <p:sp>
        <p:nvSpPr>
          <p:cNvPr id="10" name="Text Box 2"/>
          <p:cNvSpPr txBox="1">
            <a:spLocks noGrp="1" noChangeArrowheads="1"/>
          </p:cNvSpPr>
          <p:nvPr>
            <p:ph sz="half" idx="1"/>
            <p:custDataLst>
              <p:tags r:id="rId3"/>
            </p:custDataLst>
          </p:nvPr>
        </p:nvSpPr>
        <p:spPr bwMode="auto">
          <a:xfrm>
            <a:off x="381000" y="1600200"/>
            <a:ext cx="5508104"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ts val="1000"/>
              </a:spcAft>
              <a:buClrTx/>
              <a:buSzTx/>
              <a:buFontTx/>
              <a:buChar char="•"/>
              <a:tabLst/>
            </a:pPr>
            <a:r>
              <a:rPr kumimoji="0" lang="nb-NO" sz="2400" b="0" i="0" u="none" strike="noStrike" cap="none" normalizeH="0" baseline="0" dirty="0">
                <a:ln>
                  <a:noFill/>
                </a:ln>
                <a:solidFill>
                  <a:schemeClr val="tx1"/>
                </a:solidFill>
                <a:effectLst/>
                <a:latin typeface="Times New Roman" pitchFamily="18" charset="0"/>
              </a:rPr>
              <a:t>Lag 5	Brukerprogramnivå</a:t>
            </a:r>
          </a:p>
          <a:p>
            <a:pPr marL="342900" marR="0" lvl="0" indent="-342900" algn="l" defTabSz="914400" rtl="0" eaLnBrk="0" fontAlgn="base" latinLnBrk="0" hangingPunct="0">
              <a:lnSpc>
                <a:spcPct val="100000"/>
              </a:lnSpc>
              <a:spcBef>
                <a:spcPct val="20000"/>
              </a:spcBef>
              <a:spcAft>
                <a:spcPts val="1000"/>
              </a:spcAft>
              <a:buClrTx/>
              <a:buSzTx/>
              <a:buFontTx/>
              <a:buChar char="•"/>
              <a:tabLst/>
            </a:pPr>
            <a:r>
              <a:rPr kumimoji="0" lang="nb-NO" sz="2400" b="0" i="0" u="none" strike="noStrike" cap="none" normalizeH="0" baseline="0" dirty="0">
                <a:ln>
                  <a:noFill/>
                </a:ln>
                <a:solidFill>
                  <a:schemeClr val="tx1"/>
                </a:solidFill>
                <a:effectLst/>
                <a:latin typeface="Times New Roman" pitchFamily="18" charset="0"/>
              </a:rPr>
              <a:t>Lag 4	Kompilatornivå/interpreter</a:t>
            </a:r>
          </a:p>
          <a:p>
            <a:pPr marL="342900" marR="0" lvl="0" indent="-342900" algn="l" defTabSz="914400" rtl="0" eaLnBrk="0" fontAlgn="base" latinLnBrk="0" hangingPunct="0">
              <a:lnSpc>
                <a:spcPct val="100000"/>
              </a:lnSpc>
              <a:spcBef>
                <a:spcPct val="20000"/>
              </a:spcBef>
              <a:spcAft>
                <a:spcPts val="1000"/>
              </a:spcAft>
              <a:buClrTx/>
              <a:buSzTx/>
              <a:buFontTx/>
              <a:buChar char="•"/>
              <a:tabLst/>
            </a:pPr>
            <a:r>
              <a:rPr kumimoji="0" lang="nb-NO" sz="2400" b="0" i="0" u="none" strike="noStrike" cap="none" normalizeH="0" baseline="0" dirty="0">
                <a:ln>
                  <a:noFill/>
                </a:ln>
                <a:solidFill>
                  <a:schemeClr val="tx1"/>
                </a:solidFill>
                <a:effectLst/>
                <a:latin typeface="Times New Roman" pitchFamily="18" charset="0"/>
              </a:rPr>
              <a:t>Lag 3	Operativsystemnivå</a:t>
            </a:r>
          </a:p>
          <a:p>
            <a:pPr marL="342900" marR="0" lvl="0" indent="-342900" algn="l" defTabSz="914400" rtl="0" eaLnBrk="0" fontAlgn="base" latinLnBrk="0" hangingPunct="0">
              <a:lnSpc>
                <a:spcPct val="100000"/>
              </a:lnSpc>
              <a:spcBef>
                <a:spcPct val="20000"/>
              </a:spcBef>
              <a:spcAft>
                <a:spcPts val="1000"/>
              </a:spcAft>
              <a:buClrTx/>
              <a:buSzTx/>
              <a:buFontTx/>
              <a:buChar char="•"/>
              <a:tabLst/>
            </a:pPr>
            <a:r>
              <a:rPr kumimoji="0" lang="nb-NO" sz="2400" b="0" i="0" u="none" strike="noStrike" cap="none" normalizeH="0" baseline="0" dirty="0">
                <a:ln>
                  <a:noFill/>
                </a:ln>
                <a:solidFill>
                  <a:schemeClr val="tx1"/>
                </a:solidFill>
                <a:effectLst/>
                <a:latin typeface="Times New Roman" pitchFamily="18" charset="0"/>
              </a:rPr>
              <a:t>Lag 2	Instruksjonsnivå</a:t>
            </a:r>
          </a:p>
          <a:p>
            <a:pPr marL="342900" marR="0" lvl="0" indent="-342900" algn="l" defTabSz="914400" rtl="0" eaLnBrk="0" fontAlgn="base" latinLnBrk="0" hangingPunct="0">
              <a:lnSpc>
                <a:spcPct val="100000"/>
              </a:lnSpc>
              <a:spcBef>
                <a:spcPct val="20000"/>
              </a:spcBef>
              <a:spcAft>
                <a:spcPts val="1000"/>
              </a:spcAft>
              <a:buClrTx/>
              <a:buSzTx/>
              <a:buFontTx/>
              <a:buChar char="•"/>
              <a:tabLst/>
            </a:pPr>
            <a:r>
              <a:rPr kumimoji="0" lang="nb-NO" sz="2400" b="0" i="0" u="none" strike="noStrike" cap="none" normalizeH="0" baseline="0" dirty="0">
                <a:ln>
                  <a:noFill/>
                </a:ln>
                <a:solidFill>
                  <a:schemeClr val="tx1"/>
                </a:solidFill>
                <a:effectLst/>
                <a:latin typeface="Times New Roman" pitchFamily="18" charset="0"/>
              </a:rPr>
              <a:t>(Lag 1         Mikroinstruksjonsnivå)</a:t>
            </a:r>
          </a:p>
          <a:p>
            <a:pPr marL="342900" marR="0" lvl="0" indent="-342900" algn="l" defTabSz="914400" rtl="0" eaLnBrk="0" fontAlgn="base" latinLnBrk="0" hangingPunct="0">
              <a:lnSpc>
                <a:spcPct val="100000"/>
              </a:lnSpc>
              <a:spcBef>
                <a:spcPct val="20000"/>
              </a:spcBef>
              <a:spcAft>
                <a:spcPts val="1000"/>
              </a:spcAft>
              <a:buClrTx/>
              <a:buSzTx/>
              <a:buFontTx/>
              <a:buChar char="•"/>
              <a:tabLst/>
            </a:pPr>
            <a:r>
              <a:rPr kumimoji="0" lang="nb-NO" sz="2400" b="0" i="0" u="none" strike="noStrike" cap="none" normalizeH="0" baseline="0" dirty="0">
                <a:ln>
                  <a:noFill/>
                </a:ln>
                <a:solidFill>
                  <a:schemeClr val="tx1"/>
                </a:solidFill>
                <a:effectLst/>
                <a:latin typeface="Times New Roman" pitchFamily="18" charset="0"/>
              </a:rPr>
              <a:t>Lag 0	Digitalt </a:t>
            </a:r>
            <a:r>
              <a:rPr kumimoji="0" lang="nb-NO" sz="2400" b="0" i="1" u="none" strike="noStrike" cap="none" normalizeH="0" baseline="0" dirty="0">
                <a:ln>
                  <a:noFill/>
                </a:ln>
                <a:solidFill>
                  <a:schemeClr val="tx1"/>
                </a:solidFill>
                <a:effectLst/>
                <a:latin typeface="Times New Roman" pitchFamily="18" charset="0"/>
              </a:rPr>
              <a:t>krets</a:t>
            </a:r>
            <a:r>
              <a:rPr kumimoji="0" lang="nb-NO" sz="2400" b="0" i="0" u="none" strike="noStrike" cap="none" normalizeH="0" baseline="0" dirty="0">
                <a:ln>
                  <a:noFill/>
                </a:ln>
                <a:solidFill>
                  <a:schemeClr val="tx1"/>
                </a:solidFill>
                <a:effectLst/>
                <a:latin typeface="Times New Roman" pitchFamily="18" charset="0"/>
              </a:rPr>
              <a:t>nivå	</a:t>
            </a:r>
          </a:p>
        </p:txBody>
      </p:sp>
      <p:sp>
        <p:nvSpPr>
          <p:cNvPr id="9" name="Content Placeholder 8"/>
          <p:cNvSpPr>
            <a:spLocks noGrp="1"/>
          </p:cNvSpPr>
          <p:nvPr>
            <p:ph sz="half" idx="2"/>
            <p:custDataLst>
              <p:tags r:id="rId4"/>
            </p:custDataLst>
          </p:nvPr>
        </p:nvSpPr>
        <p:spPr>
          <a:xfrm>
            <a:off x="5810256" y="1600200"/>
            <a:ext cx="3765544" cy="4343400"/>
          </a:xfrm>
        </p:spPr>
        <p:txBody>
          <a:bodyPr/>
          <a:lstStyle/>
          <a:p>
            <a:r>
              <a:rPr lang="nb-NO" dirty="0"/>
              <a:t>Her fokuserer vi på hva slags oppgaver som løses på ulike nivåer.</a:t>
            </a:r>
          </a:p>
          <a:p>
            <a:r>
              <a:rPr lang="nb-NO" dirty="0"/>
              <a:t>0-2 er HW</a:t>
            </a:r>
          </a:p>
          <a:p>
            <a:r>
              <a:rPr lang="nb-NO" dirty="0"/>
              <a:t>3-5 er SW</a:t>
            </a:r>
          </a:p>
        </p:txBody>
      </p:sp>
      <p:sp>
        <p:nvSpPr>
          <p:cNvPr id="5" name="Slide Number Placeholder 4"/>
          <p:cNvSpPr>
            <a:spLocks noGrp="1"/>
          </p:cNvSpPr>
          <p:nvPr>
            <p:ph type="sldNum" sz="quarter" idx="12"/>
          </p:nvPr>
        </p:nvSpPr>
        <p:spPr/>
        <p:txBody>
          <a:bodyPr/>
          <a:lstStyle/>
          <a:p>
            <a:pPr>
              <a:defRPr/>
            </a:pPr>
            <a:fld id="{98F1097B-98FE-4302-8EAD-6F060982BECA}" type="slidenum">
              <a:rPr lang="en-US" smtClean="0"/>
              <a:pPr>
                <a:defRPr/>
              </a:pPr>
              <a:t>37</a:t>
            </a:fld>
            <a:endParaRPr 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 calcmode="lin" valueType="num">
                                      <p:cBhvr additive="base">
                                        <p:cTn id="3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 calcmode="lin" valueType="num">
                                      <p:cBhvr additive="base">
                                        <p:cTn id="3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 calcmode="lin" valueType="num">
                                      <p:cBhvr additive="base">
                                        <p:cTn id="4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nb-NO" dirty="0"/>
              <a:t>Maskinvareorientert modell</a:t>
            </a:r>
          </a:p>
        </p:txBody>
      </p:sp>
      <p:graphicFrame>
        <p:nvGraphicFramePr>
          <p:cNvPr id="9" name="Content Placeholder 8"/>
          <p:cNvGraphicFramePr>
            <a:graphicFrameLocks noGrp="1"/>
          </p:cNvGraphicFramePr>
          <p:nvPr>
            <p:ph sz="half" idx="1"/>
            <p:custDataLst>
              <p:tags r:id="rId3"/>
            </p:custDataLst>
            <p:extLst>
              <p:ext uri="{D42A27DB-BD31-4B8C-83A1-F6EECF244321}">
                <p14:modId xmlns:p14="http://schemas.microsoft.com/office/powerpoint/2010/main" val="3761849488"/>
              </p:ext>
            </p:extLst>
          </p:nvPr>
        </p:nvGraphicFramePr>
        <p:xfrm>
          <a:off x="452406" y="1714488"/>
          <a:ext cx="8786873" cy="3643338"/>
        </p:xfrm>
        <a:graphic>
          <a:graphicData uri="http://schemas.openxmlformats.org/drawingml/2006/table">
            <a:tbl>
              <a:tblPr/>
              <a:tblGrid>
                <a:gridCol w="1883745">
                  <a:extLst>
                    <a:ext uri="{9D8B030D-6E8A-4147-A177-3AD203B41FA5}">
                      <a16:colId xmlns:a16="http://schemas.microsoft.com/office/drawing/2014/main" val="20000"/>
                    </a:ext>
                  </a:extLst>
                </a:gridCol>
                <a:gridCol w="1732179">
                  <a:extLst>
                    <a:ext uri="{9D8B030D-6E8A-4147-A177-3AD203B41FA5}">
                      <a16:colId xmlns:a16="http://schemas.microsoft.com/office/drawing/2014/main" val="20001"/>
                    </a:ext>
                  </a:extLst>
                </a:gridCol>
                <a:gridCol w="1197763">
                  <a:extLst>
                    <a:ext uri="{9D8B030D-6E8A-4147-A177-3AD203B41FA5}">
                      <a16:colId xmlns:a16="http://schemas.microsoft.com/office/drawing/2014/main" val="20002"/>
                    </a:ext>
                  </a:extLst>
                </a:gridCol>
                <a:gridCol w="2370921">
                  <a:extLst>
                    <a:ext uri="{9D8B030D-6E8A-4147-A177-3AD203B41FA5}">
                      <a16:colId xmlns:a16="http://schemas.microsoft.com/office/drawing/2014/main" val="20003"/>
                    </a:ext>
                  </a:extLst>
                </a:gridCol>
                <a:gridCol w="1602265">
                  <a:extLst>
                    <a:ext uri="{9D8B030D-6E8A-4147-A177-3AD203B41FA5}">
                      <a16:colId xmlns:a16="http://schemas.microsoft.com/office/drawing/2014/main" val="20004"/>
                    </a:ext>
                  </a:extLst>
                </a:gridCol>
              </a:tblGrid>
              <a:tr h="615637">
                <a:tc>
                  <a:txBody>
                    <a:bodyPr/>
                    <a:lstStyle/>
                    <a:p>
                      <a:pPr algn="ctr" hangingPunct="0">
                        <a:spcAft>
                          <a:spcPts val="0"/>
                        </a:spcAft>
                      </a:pPr>
                      <a:r>
                        <a:rPr lang="nb-NO" sz="1800" b="1" dirty="0">
                          <a:latin typeface="Times New Roman"/>
                          <a:ea typeface="Times New Roman"/>
                          <a:cs typeface="Times New Roman"/>
                        </a:rPr>
                        <a:t>Navn på nivået</a:t>
                      </a:r>
                      <a:endParaRPr lang="nb-NO" sz="1800" dirty="0">
                        <a:latin typeface="Times New Roman"/>
                        <a:ea typeface="Times New Roman"/>
                        <a:cs typeface="Times New Roman"/>
                      </a:endParaRPr>
                    </a:p>
                  </a:txBody>
                  <a:tcPr marL="17448" marR="17448"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ctr" hangingPunct="0">
                        <a:spcAft>
                          <a:spcPts val="0"/>
                        </a:spcAft>
                      </a:pPr>
                      <a:r>
                        <a:rPr lang="nb-NO" sz="1800" b="1">
                          <a:latin typeface="Times New Roman"/>
                          <a:ea typeface="Times New Roman"/>
                          <a:cs typeface="Times New Roman"/>
                        </a:rPr>
                        <a:t>Komponenter</a:t>
                      </a:r>
                      <a:endParaRPr lang="nb-NO" sz="1800">
                        <a:latin typeface="Times New Roman"/>
                        <a:ea typeface="Times New Roman"/>
                        <a:cs typeface="Times New Roman"/>
                      </a:endParaRPr>
                    </a:p>
                  </a:txBody>
                  <a:tcPr marL="17448" marR="174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ctr" hangingPunct="0">
                        <a:spcAft>
                          <a:spcPts val="0"/>
                        </a:spcAft>
                      </a:pPr>
                      <a:r>
                        <a:rPr lang="nb-NO" sz="1800" b="1">
                          <a:latin typeface="Times New Roman"/>
                          <a:ea typeface="Times New Roman"/>
                          <a:cs typeface="Times New Roman"/>
                        </a:rPr>
                        <a:t>IC tetthet</a:t>
                      </a:r>
                      <a:endParaRPr lang="nb-NO" sz="1800">
                        <a:latin typeface="Times New Roman"/>
                        <a:ea typeface="Times New Roman"/>
                        <a:cs typeface="Times New Roman"/>
                      </a:endParaRPr>
                    </a:p>
                  </a:txBody>
                  <a:tcPr marL="17448" marR="174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ctr" hangingPunct="0">
                        <a:spcAft>
                          <a:spcPts val="0"/>
                        </a:spcAft>
                      </a:pPr>
                      <a:r>
                        <a:rPr lang="nb-NO" sz="1800" b="1">
                          <a:latin typeface="Times New Roman"/>
                          <a:ea typeface="Times New Roman"/>
                          <a:cs typeface="Times New Roman"/>
                        </a:rPr>
                        <a:t>Informasjons-enheter</a:t>
                      </a:r>
                      <a:endParaRPr lang="nb-NO" sz="1800">
                        <a:latin typeface="Times New Roman"/>
                        <a:ea typeface="Times New Roman"/>
                        <a:cs typeface="Times New Roman"/>
                      </a:endParaRPr>
                    </a:p>
                  </a:txBody>
                  <a:tcPr marL="17448" marR="174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ctr" hangingPunct="0">
                        <a:spcAft>
                          <a:spcPts val="0"/>
                        </a:spcAft>
                      </a:pPr>
                      <a:r>
                        <a:rPr lang="nb-NO" sz="1800" b="1">
                          <a:latin typeface="Times New Roman"/>
                          <a:ea typeface="Times New Roman"/>
                          <a:cs typeface="Times New Roman"/>
                        </a:rPr>
                        <a:t>Tidsenheter</a:t>
                      </a:r>
                      <a:endParaRPr lang="nb-NO" sz="1800">
                        <a:latin typeface="Times New Roman"/>
                        <a:ea typeface="Times New Roman"/>
                        <a:cs typeface="Times New Roman"/>
                      </a:endParaRPr>
                    </a:p>
                  </a:txBody>
                  <a:tcPr marL="17448" marR="17448"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0000"/>
                  </a:ext>
                </a:extLst>
              </a:tr>
              <a:tr h="923456">
                <a:tc>
                  <a:txBody>
                    <a:bodyPr/>
                    <a:lstStyle/>
                    <a:p>
                      <a:pPr hangingPunct="0">
                        <a:spcAft>
                          <a:spcPts val="0"/>
                        </a:spcAft>
                      </a:pPr>
                      <a:r>
                        <a:rPr lang="nb-NO" sz="1800" dirty="0" err="1">
                          <a:latin typeface="Times New Roman"/>
                          <a:ea typeface="Times New Roman"/>
                          <a:cs typeface="Times New Roman"/>
                        </a:rPr>
                        <a:t>Portnivå</a:t>
                      </a:r>
                      <a:r>
                        <a:rPr lang="nb-NO" sz="1800" dirty="0">
                          <a:latin typeface="Times New Roman"/>
                          <a:ea typeface="Times New Roman"/>
                          <a:cs typeface="Times New Roman"/>
                        </a:rPr>
                        <a:t> (Gate)</a:t>
                      </a:r>
                    </a:p>
                  </a:txBody>
                  <a:tcPr marL="17448" marR="174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spcAft>
                          <a:spcPts val="0"/>
                        </a:spcAft>
                      </a:pPr>
                      <a:r>
                        <a:rPr lang="nb-NO" sz="1800">
                          <a:latin typeface="Times New Roman"/>
                          <a:ea typeface="Times New Roman"/>
                          <a:cs typeface="Times New Roman"/>
                        </a:rPr>
                        <a:t>Logiske kretser, Flip-Flops,..</a:t>
                      </a:r>
                    </a:p>
                  </a:txBody>
                  <a:tcPr marL="17448" marR="174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spcAft>
                          <a:spcPts val="0"/>
                        </a:spcAft>
                      </a:pPr>
                      <a:r>
                        <a:rPr lang="nb-NO" sz="1800" dirty="0">
                          <a:latin typeface="Times New Roman"/>
                          <a:ea typeface="Times New Roman"/>
                          <a:cs typeface="Times New Roman"/>
                        </a:rPr>
                        <a:t>SSI</a:t>
                      </a:r>
                    </a:p>
                  </a:txBody>
                  <a:tcPr marL="17448" marR="174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spcAft>
                          <a:spcPts val="0"/>
                        </a:spcAft>
                      </a:pPr>
                      <a:r>
                        <a:rPr lang="nb-NO" sz="1800" dirty="0">
                          <a:solidFill>
                            <a:srgbClr val="FF0000"/>
                          </a:solidFill>
                          <a:latin typeface="Times New Roman"/>
                          <a:ea typeface="Times New Roman"/>
                          <a:cs typeface="Times New Roman"/>
                        </a:rPr>
                        <a:t>Bit</a:t>
                      </a:r>
                    </a:p>
                  </a:txBody>
                  <a:tcPr marL="17448" marR="174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spcAft>
                          <a:spcPts val="0"/>
                        </a:spcAft>
                      </a:pPr>
                      <a:r>
                        <a:rPr lang="nb-NO" sz="1800">
                          <a:latin typeface="Times New Roman"/>
                          <a:ea typeface="Times New Roman"/>
                          <a:cs typeface="Times New Roman"/>
                        </a:rPr>
                        <a:t>10</a:t>
                      </a:r>
                      <a:r>
                        <a:rPr lang="nb-NO" sz="1800" baseline="30000">
                          <a:latin typeface="Times New Roman"/>
                          <a:ea typeface="Times New Roman"/>
                          <a:cs typeface="Times New Roman"/>
                        </a:rPr>
                        <a:t>-10</a:t>
                      </a:r>
                      <a:r>
                        <a:rPr lang="nb-NO" sz="1800">
                          <a:latin typeface="Times New Roman"/>
                          <a:ea typeface="Times New Roman"/>
                          <a:cs typeface="Times New Roman"/>
                        </a:rPr>
                        <a:t> - 10</a:t>
                      </a:r>
                      <a:r>
                        <a:rPr lang="nb-NO" sz="1800" baseline="30000">
                          <a:latin typeface="Times New Roman"/>
                          <a:ea typeface="Times New Roman"/>
                          <a:cs typeface="Times New Roman"/>
                        </a:rPr>
                        <a:t>-8</a:t>
                      </a:r>
                      <a:r>
                        <a:rPr lang="nb-NO" sz="1800">
                          <a:latin typeface="Times New Roman"/>
                          <a:ea typeface="Times New Roman"/>
                          <a:cs typeface="Times New Roman"/>
                        </a:rPr>
                        <a:t> Sek</a:t>
                      </a:r>
                    </a:p>
                  </a:txBody>
                  <a:tcPr marL="17448" marR="174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02830">
                <a:tc>
                  <a:txBody>
                    <a:bodyPr/>
                    <a:lstStyle/>
                    <a:p>
                      <a:pPr hangingPunct="0">
                        <a:spcAft>
                          <a:spcPts val="0"/>
                        </a:spcAft>
                      </a:pPr>
                      <a:r>
                        <a:rPr lang="nb-NO" sz="1800">
                          <a:latin typeface="Times New Roman"/>
                          <a:ea typeface="Times New Roman"/>
                          <a:cs typeface="Times New Roman"/>
                        </a:rPr>
                        <a:t>Registernivå</a:t>
                      </a:r>
                    </a:p>
                  </a:txBody>
                  <a:tcPr marL="17448" marR="174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spcAft>
                          <a:spcPts val="0"/>
                        </a:spcAft>
                      </a:pPr>
                      <a:r>
                        <a:rPr lang="nb-NO" sz="1800">
                          <a:latin typeface="Times New Roman"/>
                          <a:ea typeface="Times New Roman"/>
                          <a:cs typeface="Times New Roman"/>
                        </a:rPr>
                        <a:t>Registre, sekvensielle og kombinatoriske kretser</a:t>
                      </a:r>
                    </a:p>
                  </a:txBody>
                  <a:tcPr marL="17448" marR="174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spcAft>
                          <a:spcPts val="0"/>
                        </a:spcAft>
                      </a:pPr>
                      <a:r>
                        <a:rPr lang="nb-NO" sz="1800">
                          <a:latin typeface="Times New Roman"/>
                          <a:ea typeface="Times New Roman"/>
                          <a:cs typeface="Times New Roman"/>
                        </a:rPr>
                        <a:t>MSI</a:t>
                      </a:r>
                    </a:p>
                  </a:txBody>
                  <a:tcPr marL="17448" marR="174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spcAft>
                          <a:spcPts val="0"/>
                        </a:spcAft>
                      </a:pPr>
                      <a:r>
                        <a:rPr lang="nb-NO" sz="1800" dirty="0">
                          <a:solidFill>
                            <a:srgbClr val="FF0000"/>
                          </a:solidFill>
                          <a:latin typeface="Times New Roman"/>
                          <a:ea typeface="Times New Roman"/>
                          <a:cs typeface="Times New Roman"/>
                        </a:rPr>
                        <a:t>Ord</a:t>
                      </a:r>
                      <a:r>
                        <a:rPr lang="nb-NO" sz="1800" dirty="0">
                          <a:latin typeface="Times New Roman"/>
                          <a:ea typeface="Times New Roman"/>
                          <a:cs typeface="Times New Roman"/>
                        </a:rPr>
                        <a:t> (Words)</a:t>
                      </a:r>
                    </a:p>
                  </a:txBody>
                  <a:tcPr marL="17448" marR="174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spcAft>
                          <a:spcPts val="0"/>
                        </a:spcAft>
                      </a:pPr>
                      <a:r>
                        <a:rPr lang="nb-NO" sz="1800" dirty="0">
                          <a:latin typeface="Times New Roman"/>
                          <a:ea typeface="Times New Roman"/>
                          <a:cs typeface="Times New Roman"/>
                        </a:rPr>
                        <a:t>10</a:t>
                      </a:r>
                      <a:r>
                        <a:rPr lang="nb-NO" sz="1800" baseline="30000" dirty="0">
                          <a:latin typeface="Times New Roman"/>
                          <a:ea typeface="Times New Roman"/>
                          <a:cs typeface="Times New Roman"/>
                        </a:rPr>
                        <a:t>-9</a:t>
                      </a:r>
                      <a:r>
                        <a:rPr lang="nb-NO" sz="1800" dirty="0">
                          <a:latin typeface="Times New Roman"/>
                          <a:ea typeface="Times New Roman"/>
                          <a:cs typeface="Times New Roman"/>
                        </a:rPr>
                        <a:t> - 10</a:t>
                      </a:r>
                      <a:r>
                        <a:rPr lang="nb-NO" sz="1800" baseline="30000" dirty="0">
                          <a:latin typeface="Times New Roman"/>
                          <a:ea typeface="Times New Roman"/>
                          <a:cs typeface="Times New Roman"/>
                        </a:rPr>
                        <a:t>-6</a:t>
                      </a:r>
                      <a:r>
                        <a:rPr lang="nb-NO" sz="1800" dirty="0">
                          <a:latin typeface="Times New Roman"/>
                          <a:ea typeface="Times New Roman"/>
                          <a:cs typeface="Times New Roman"/>
                        </a:rPr>
                        <a:t> Sek</a:t>
                      </a:r>
                    </a:p>
                  </a:txBody>
                  <a:tcPr marL="17448" marR="174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01415">
                <a:tc>
                  <a:txBody>
                    <a:bodyPr/>
                    <a:lstStyle/>
                    <a:p>
                      <a:pPr hangingPunct="0">
                        <a:spcAft>
                          <a:spcPts val="0"/>
                        </a:spcAft>
                      </a:pPr>
                      <a:r>
                        <a:rPr lang="nb-NO" sz="1800">
                          <a:latin typeface="Times New Roman"/>
                          <a:ea typeface="Times New Roman"/>
                          <a:cs typeface="Times New Roman"/>
                        </a:rPr>
                        <a:t>Prosessornivå</a:t>
                      </a:r>
                    </a:p>
                  </a:txBody>
                  <a:tcPr marL="17448" marR="174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spcAft>
                          <a:spcPts val="0"/>
                        </a:spcAft>
                      </a:pPr>
                      <a:r>
                        <a:rPr lang="nb-NO" sz="1800">
                          <a:latin typeface="Times New Roman"/>
                          <a:ea typeface="Times New Roman"/>
                          <a:cs typeface="Times New Roman"/>
                        </a:rPr>
                        <a:t>CPU, Minne, busser, I/O</a:t>
                      </a:r>
                    </a:p>
                  </a:txBody>
                  <a:tcPr marL="17448" marR="174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spcAft>
                          <a:spcPts val="0"/>
                        </a:spcAft>
                      </a:pPr>
                      <a:r>
                        <a:rPr lang="nb-NO" sz="1800">
                          <a:latin typeface="Times New Roman"/>
                          <a:ea typeface="Times New Roman"/>
                          <a:cs typeface="Times New Roman"/>
                        </a:rPr>
                        <a:t>LSI/VLSI</a:t>
                      </a:r>
                    </a:p>
                  </a:txBody>
                  <a:tcPr marL="17448" marR="174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spcAft>
                          <a:spcPts val="0"/>
                        </a:spcAft>
                      </a:pPr>
                      <a:r>
                        <a:rPr lang="nb-NO" sz="1800">
                          <a:latin typeface="Times New Roman"/>
                          <a:ea typeface="Times New Roman"/>
                          <a:cs typeface="Times New Roman"/>
                        </a:rPr>
                        <a:t>Grupper av ord</a:t>
                      </a:r>
                    </a:p>
                  </a:txBody>
                  <a:tcPr marL="17448" marR="174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spcAft>
                          <a:spcPts val="0"/>
                        </a:spcAft>
                      </a:pPr>
                      <a:r>
                        <a:rPr lang="nb-NO" sz="1800" dirty="0">
                          <a:latin typeface="Times New Roman"/>
                          <a:ea typeface="Times New Roman"/>
                          <a:cs typeface="Times New Roman"/>
                        </a:rPr>
                        <a:t>10</a:t>
                      </a:r>
                      <a:r>
                        <a:rPr lang="nb-NO" sz="1800" baseline="30000" dirty="0">
                          <a:latin typeface="Times New Roman"/>
                          <a:ea typeface="Times New Roman"/>
                          <a:cs typeface="Times New Roman"/>
                        </a:rPr>
                        <a:t>-6</a:t>
                      </a:r>
                      <a:r>
                        <a:rPr lang="nb-NO" sz="1800" dirty="0">
                          <a:latin typeface="Times New Roman"/>
                          <a:ea typeface="Times New Roman"/>
                          <a:cs typeface="Times New Roman"/>
                        </a:rPr>
                        <a:t> - 10</a:t>
                      </a:r>
                      <a:r>
                        <a:rPr lang="nb-NO" sz="1800" baseline="30000" dirty="0">
                          <a:latin typeface="Times New Roman"/>
                          <a:ea typeface="Times New Roman"/>
                          <a:cs typeface="Times New Roman"/>
                        </a:rPr>
                        <a:t>3</a:t>
                      </a:r>
                      <a:r>
                        <a:rPr lang="nb-NO" sz="1800" dirty="0">
                          <a:latin typeface="Times New Roman"/>
                          <a:ea typeface="Times New Roman"/>
                          <a:cs typeface="Times New Roman"/>
                        </a:rPr>
                        <a:t> Sek</a:t>
                      </a:r>
                    </a:p>
                  </a:txBody>
                  <a:tcPr marL="17448" marR="174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Slide Number Placeholder 5"/>
          <p:cNvSpPr>
            <a:spLocks noGrp="1"/>
          </p:cNvSpPr>
          <p:nvPr>
            <p:ph type="sldNum" sz="quarter" idx="12"/>
          </p:nvPr>
        </p:nvSpPr>
        <p:spPr/>
        <p:txBody>
          <a:bodyPr/>
          <a:lstStyle/>
          <a:p>
            <a:pPr>
              <a:defRPr/>
            </a:pPr>
            <a:fld id="{98F1097B-98FE-4302-8EAD-6F060982BECA}" type="slidenum">
              <a:rPr lang="en-US" smtClean="0"/>
              <a:pPr>
                <a:defRPr/>
              </a:pPr>
              <a:t>38</a:t>
            </a:fld>
            <a:endParaRPr 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p:custDataLst>
              <p:tags r:id="rId2"/>
            </p:custDataLst>
          </p:nvPr>
        </p:nvSpPr>
        <p:spPr/>
        <p:txBody>
          <a:bodyPr>
            <a:normAutofit fontScale="90000"/>
          </a:bodyPr>
          <a:lstStyle/>
          <a:p>
            <a:r>
              <a:rPr lang="nb-NO"/>
              <a:t>Applikasjoner</a:t>
            </a:r>
          </a:p>
        </p:txBody>
      </p:sp>
      <p:sp>
        <p:nvSpPr>
          <p:cNvPr id="21510" name="Rectangle 3"/>
          <p:cNvSpPr>
            <a:spLocks noGrp="1" noChangeArrowheads="1"/>
          </p:cNvSpPr>
          <p:nvPr>
            <p:ph idx="1"/>
            <p:custDataLst>
              <p:tags r:id="rId3"/>
            </p:custDataLst>
          </p:nvPr>
        </p:nvSpPr>
        <p:spPr/>
        <p:txBody>
          <a:bodyPr/>
          <a:lstStyle/>
          <a:p>
            <a:r>
              <a:rPr lang="nb-NO" dirty="0"/>
              <a:t>Tekstbehandling (Word, </a:t>
            </a:r>
            <a:r>
              <a:rPr lang="nb-NO" dirty="0" err="1"/>
              <a:t>Notepad</a:t>
            </a:r>
            <a:r>
              <a:rPr lang="nb-NO" dirty="0"/>
              <a:t>, ....)</a:t>
            </a:r>
          </a:p>
          <a:p>
            <a:r>
              <a:rPr lang="nb-NO" dirty="0"/>
              <a:t>Regneark (Excel,....)</a:t>
            </a:r>
          </a:p>
          <a:p>
            <a:r>
              <a:rPr lang="nb-NO" dirty="0"/>
              <a:t>Database-systemer (Oracle, Access, ....)</a:t>
            </a:r>
          </a:p>
          <a:p>
            <a:r>
              <a:rPr lang="nb-NO" dirty="0"/>
              <a:t>Grafikk (</a:t>
            </a:r>
            <a:r>
              <a:rPr lang="nb-NO" dirty="0" err="1"/>
              <a:t>PhotoEditor</a:t>
            </a:r>
            <a:r>
              <a:rPr lang="nb-NO" dirty="0"/>
              <a:t>, ....)</a:t>
            </a:r>
          </a:p>
          <a:p>
            <a:r>
              <a:rPr lang="nb-NO" dirty="0"/>
              <a:t>Nettleser (</a:t>
            </a:r>
            <a:r>
              <a:rPr lang="nb-NO" dirty="0" err="1"/>
              <a:t>Chrome</a:t>
            </a:r>
            <a:r>
              <a:rPr lang="nb-NO" dirty="0"/>
              <a:t>, </a:t>
            </a:r>
            <a:r>
              <a:rPr lang="nb-NO" dirty="0" err="1"/>
              <a:t>Internet</a:t>
            </a:r>
            <a:r>
              <a:rPr lang="nb-NO" dirty="0"/>
              <a:t> Explorer, ....)</a:t>
            </a:r>
          </a:p>
          <a:p>
            <a:r>
              <a:rPr lang="nb-NO" dirty="0"/>
              <a:t>Elektronisk post (Outlook, ....)</a:t>
            </a:r>
          </a:p>
          <a:p>
            <a:r>
              <a:rPr lang="nb-NO" dirty="0"/>
              <a:t>Spesial-programmer</a:t>
            </a:r>
          </a:p>
          <a:p>
            <a:pPr lvl="1"/>
            <a:r>
              <a:rPr lang="nb-NO" dirty="0"/>
              <a:t>Virus-sjekker, </a:t>
            </a:r>
            <a:r>
              <a:rPr lang="nb-NO" dirty="0" err="1"/>
              <a:t>multi</a:t>
            </a:r>
            <a:r>
              <a:rPr lang="nb-NO" dirty="0"/>
              <a:t>-media, programmerings-verktøy, ....</a:t>
            </a:r>
          </a:p>
        </p:txBody>
      </p:sp>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39</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5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5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510">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5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b-NO" dirty="0"/>
              <a:t>TK1100 – forkunnskaper</a:t>
            </a:r>
            <a:endParaRPr lang="en-US" dirty="0"/>
          </a:p>
        </p:txBody>
      </p:sp>
      <p:sp>
        <p:nvSpPr>
          <p:cNvPr id="3" name="Content Placeholder 2"/>
          <p:cNvSpPr>
            <a:spLocks noGrp="1"/>
          </p:cNvSpPr>
          <p:nvPr>
            <p:ph idx="1"/>
          </p:nvPr>
        </p:nvSpPr>
        <p:spPr/>
        <p:txBody>
          <a:bodyPr/>
          <a:lstStyle/>
          <a:p>
            <a:r>
              <a:rPr lang="nb-NO" dirty="0"/>
              <a:t>Ingen formelle krav til forkunnskaper</a:t>
            </a:r>
          </a:p>
          <a:p>
            <a:r>
              <a:rPr lang="nb-NO" dirty="0"/>
              <a:t>Har man lite forkunnskaper vil man måtte jobbe MYE mer med emnet</a:t>
            </a:r>
          </a:p>
          <a:p>
            <a:r>
              <a:rPr lang="nb-NO" dirty="0"/>
              <a:t>Alle senere emner bygger på dette emnet</a:t>
            </a:r>
          </a:p>
          <a:p>
            <a:endParaRPr lang="nb-NO" dirty="0"/>
          </a:p>
          <a:p>
            <a:r>
              <a:rPr lang="nb-NO" dirty="0"/>
              <a:t>Datamaskin virkemåte</a:t>
            </a:r>
          </a:p>
          <a:p>
            <a:r>
              <a:rPr lang="nb-NO" dirty="0"/>
              <a:t>Binær matematikk</a:t>
            </a:r>
          </a:p>
          <a:p>
            <a:r>
              <a:rPr lang="nb-NO" dirty="0"/>
              <a:t>Nettverksteknologier</a:t>
            </a:r>
          </a:p>
          <a:p>
            <a:endParaRPr lang="en-US" dirty="0"/>
          </a:p>
        </p:txBody>
      </p:sp>
      <p:sp>
        <p:nvSpPr>
          <p:cNvPr id="4" name="Slide Number Placeholder 3"/>
          <p:cNvSpPr>
            <a:spLocks noGrp="1"/>
          </p:cNvSpPr>
          <p:nvPr>
            <p:ph type="sldNum" sz="quarter" idx="12"/>
          </p:nvPr>
        </p:nvSpPr>
        <p:spPr/>
        <p:txBody>
          <a:bodyPr/>
          <a:lstStyle/>
          <a:p>
            <a:pPr>
              <a:buFontTx/>
              <a:buNone/>
              <a:defRPr/>
            </a:pPr>
            <a:fld id="{F969C80E-7B21-4AD7-A8A5-9CFE7F16CA24}" type="slidenum">
              <a:rPr lang="en-US" smtClean="0"/>
              <a:pPr>
                <a:buFontTx/>
                <a:buNone/>
                <a:defRPr/>
              </a:pPr>
              <a:t>4</a:t>
            </a:fld>
            <a:endParaRPr lang="en-US" dirty="0"/>
          </a:p>
        </p:txBody>
      </p:sp>
    </p:spTree>
    <p:extLst>
      <p:ext uri="{BB962C8B-B14F-4D97-AF65-F5344CB8AC3E}">
        <p14:creationId xmlns:p14="http://schemas.microsoft.com/office/powerpoint/2010/main" val="29653931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custDataLst>
              <p:tags r:id="rId2"/>
            </p:custDataLst>
          </p:nvPr>
        </p:nvSpPr>
        <p:spPr/>
        <p:txBody>
          <a:bodyPr>
            <a:normAutofit fontScale="90000"/>
          </a:bodyPr>
          <a:lstStyle/>
          <a:p>
            <a:r>
              <a:rPr lang="nb-NO"/>
              <a:t>CPU - Central Processing Unit</a:t>
            </a:r>
            <a:endParaRPr lang="en-US"/>
          </a:p>
        </p:txBody>
      </p:sp>
      <p:sp>
        <p:nvSpPr>
          <p:cNvPr id="90115" name="Rectangle 3"/>
          <p:cNvSpPr>
            <a:spLocks noGrp="1" noChangeArrowheads="1"/>
          </p:cNvSpPr>
          <p:nvPr>
            <p:ph idx="1"/>
            <p:custDataLst>
              <p:tags r:id="rId3"/>
            </p:custDataLst>
          </p:nvPr>
        </p:nvSpPr>
        <p:spPr/>
        <p:txBody>
          <a:bodyPr/>
          <a:lstStyle/>
          <a:p>
            <a:r>
              <a:rPr lang="nb-NO" b="1" dirty="0"/>
              <a:t>Prosessoren</a:t>
            </a:r>
          </a:p>
          <a:p>
            <a:r>
              <a:rPr lang="nb-NO" dirty="0"/>
              <a:t>Den "utførende" del av datamaskinen</a:t>
            </a:r>
          </a:p>
          <a:p>
            <a:r>
              <a:rPr lang="nb-NO" dirty="0"/>
              <a:t>Kalles ofte datamaskinens «hjerne», men kan like gjerne oppfattes som en hovedmotor («regnemølle»).</a:t>
            </a:r>
          </a:p>
          <a:p>
            <a:r>
              <a:rPr lang="nb-NO" dirty="0"/>
              <a:t>Består av kretser og elektronikk som kan utføre oppdrag (instruksjoner)</a:t>
            </a:r>
          </a:p>
          <a:p>
            <a:r>
              <a:rPr lang="nb-NO" dirty="0"/>
              <a:t>Instruksjonene kan bearbeide data</a:t>
            </a:r>
          </a:p>
          <a:p>
            <a:r>
              <a:rPr lang="nb-NO" dirty="0"/>
              <a:t>Begrepspar: </a:t>
            </a:r>
            <a:r>
              <a:rPr lang="nb-NO" dirty="0">
                <a:solidFill>
                  <a:srgbClr val="0070C0"/>
                </a:solidFill>
              </a:rPr>
              <a:t>instruksjon</a:t>
            </a:r>
            <a:r>
              <a:rPr lang="nb-NO" dirty="0"/>
              <a:t> &lt;-&gt; </a:t>
            </a:r>
            <a:r>
              <a:rPr lang="nb-NO" dirty="0">
                <a:solidFill>
                  <a:srgbClr val="0070C0"/>
                </a:solidFill>
              </a:rPr>
              <a:t>data</a:t>
            </a:r>
            <a:endParaRPr lang="en-US" dirty="0">
              <a:solidFill>
                <a:srgbClr val="0070C0"/>
              </a:solidFill>
            </a:endParaRPr>
          </a:p>
        </p:txBody>
      </p:sp>
      <p:sp>
        <p:nvSpPr>
          <p:cNvPr id="5" name="Slide Number Placeholder 4"/>
          <p:cNvSpPr>
            <a:spLocks noGrp="1"/>
          </p:cNvSpPr>
          <p:nvPr>
            <p:ph type="sldNum" sz="quarter" idx="12"/>
          </p:nvPr>
        </p:nvSpPr>
        <p:spPr/>
        <p:txBody>
          <a:bodyPr/>
          <a:lstStyle/>
          <a:p>
            <a:pPr>
              <a:buFontTx/>
              <a:buNone/>
              <a:defRPr/>
            </a:pPr>
            <a:fld id="{F969C80E-7B21-4AD7-A8A5-9CFE7F16CA24}" type="slidenum">
              <a:rPr lang="en-US" smtClean="0"/>
              <a:pPr>
                <a:buFontTx/>
                <a:buNone/>
                <a:defRPr/>
              </a:pPr>
              <a:t>40</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1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01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01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01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4"/>
          <p:cNvSpPr>
            <a:spLocks noGrp="1" noChangeArrowheads="1"/>
          </p:cNvSpPr>
          <p:nvPr>
            <p:ph type="title"/>
            <p:custDataLst>
              <p:tags r:id="rId2"/>
            </p:custDataLst>
          </p:nvPr>
        </p:nvSpPr>
        <p:spPr/>
        <p:txBody>
          <a:bodyPr>
            <a:normAutofit fontScale="90000"/>
          </a:bodyPr>
          <a:lstStyle/>
          <a:p>
            <a:r>
              <a:rPr lang="nb-NO"/>
              <a:t>Prosessorens virkemåte</a:t>
            </a:r>
          </a:p>
        </p:txBody>
      </p:sp>
      <p:sp>
        <p:nvSpPr>
          <p:cNvPr id="71683" name="Rectangle 3"/>
          <p:cNvSpPr>
            <a:spLocks noGrp="1" noChangeArrowheads="1"/>
          </p:cNvSpPr>
          <p:nvPr>
            <p:ph idx="1"/>
            <p:custDataLst>
              <p:tags r:id="rId3"/>
            </p:custDataLst>
          </p:nvPr>
        </p:nvSpPr>
        <p:spPr/>
        <p:txBody>
          <a:bodyPr>
            <a:normAutofit fontScale="85000" lnSpcReduction="20000"/>
          </a:bodyPr>
          <a:lstStyle/>
          <a:p>
            <a:r>
              <a:rPr lang="nb-NO" b="1" dirty="0"/>
              <a:t>Instruksjoner til prosessoren = programmering</a:t>
            </a:r>
          </a:p>
          <a:p>
            <a:r>
              <a:rPr lang="nb-NO" dirty="0"/>
              <a:t>Hentes inn i prosessoren fra minnet (RAM)</a:t>
            </a:r>
          </a:p>
          <a:p>
            <a:r>
              <a:rPr lang="nb-NO" dirty="0"/>
              <a:t>Maskinspråk (IA32, IA64, m.fl.)</a:t>
            </a:r>
          </a:p>
          <a:p>
            <a:r>
              <a:rPr lang="nb-NO" dirty="0"/>
              <a:t>Assemblerspråk (hver kommando tilsvarer en maskininstruksjon: </a:t>
            </a:r>
            <a:r>
              <a:rPr lang="nb-NO" dirty="0" err="1">
                <a:latin typeface="Courier New" pitchFamily="49" charset="0"/>
                <a:cs typeface="Courier New" pitchFamily="49" charset="0"/>
              </a:rPr>
              <a:t>mov</a:t>
            </a:r>
            <a:r>
              <a:rPr lang="nb-NO" dirty="0">
                <a:latin typeface="Courier New" pitchFamily="49" charset="0"/>
                <a:cs typeface="Courier New" pitchFamily="49" charset="0"/>
              </a:rPr>
              <a:t> </a:t>
            </a:r>
            <a:r>
              <a:rPr lang="nb-NO" dirty="0" err="1">
                <a:latin typeface="Courier New" pitchFamily="49" charset="0"/>
                <a:cs typeface="Courier New" pitchFamily="49" charset="0"/>
              </a:rPr>
              <a:t>eax</a:t>
            </a:r>
            <a:r>
              <a:rPr lang="nb-NO" dirty="0">
                <a:latin typeface="Courier New" pitchFamily="49" charset="0"/>
                <a:cs typeface="Courier New" pitchFamily="49" charset="0"/>
              </a:rPr>
              <a:t>, [00AF3B13]</a:t>
            </a:r>
            <a:r>
              <a:rPr lang="nb-NO" b="1" dirty="0">
                <a:latin typeface="Courier New" pitchFamily="49" charset="0"/>
                <a:cs typeface="Courier New" pitchFamily="49" charset="0"/>
              </a:rPr>
              <a:t>)</a:t>
            </a:r>
          </a:p>
          <a:p>
            <a:r>
              <a:rPr lang="nb-NO" dirty="0"/>
              <a:t>Lavnivåspråk</a:t>
            </a:r>
          </a:p>
          <a:p>
            <a:pPr lvl="1"/>
            <a:r>
              <a:rPr lang="nb-NO" dirty="0"/>
              <a:t>C, C++ (og flere)</a:t>
            </a:r>
          </a:p>
          <a:p>
            <a:pPr lvl="1"/>
            <a:r>
              <a:rPr lang="nb-NO" dirty="0"/>
              <a:t>Kompileres over til maskin-instruksjoner</a:t>
            </a:r>
          </a:p>
          <a:p>
            <a:r>
              <a:rPr lang="nb-NO" dirty="0"/>
              <a:t>Høynivåspråk</a:t>
            </a:r>
          </a:p>
          <a:p>
            <a:pPr lvl="1"/>
            <a:r>
              <a:rPr lang="nb-NO" dirty="0"/>
              <a:t>C#, JAVA (og veldig mange andre)</a:t>
            </a:r>
          </a:p>
          <a:p>
            <a:pPr lvl="1"/>
            <a:r>
              <a:rPr lang="nb-NO" dirty="0"/>
              <a:t>Interpreteres i et miljø (feks en virtual machine)</a:t>
            </a:r>
          </a:p>
          <a:p>
            <a:r>
              <a:rPr lang="nb-NO" dirty="0"/>
              <a:t>Andre ”språk”</a:t>
            </a:r>
          </a:p>
          <a:p>
            <a:pPr lvl="1"/>
            <a:r>
              <a:rPr lang="nb-NO" dirty="0"/>
              <a:t>Excel, SQL, skriptspråk</a:t>
            </a:r>
          </a:p>
        </p:txBody>
      </p:sp>
      <p:sp>
        <p:nvSpPr>
          <p:cNvPr id="5" name="Slide Number Placeholder 4"/>
          <p:cNvSpPr>
            <a:spLocks noGrp="1"/>
          </p:cNvSpPr>
          <p:nvPr>
            <p:ph type="sldNum" sz="quarter" idx="12"/>
          </p:nvPr>
        </p:nvSpPr>
        <p:spPr/>
        <p:txBody>
          <a:bodyPr/>
          <a:lstStyle/>
          <a:p>
            <a:pPr>
              <a:buFontTx/>
              <a:buNone/>
              <a:defRPr/>
            </a:pPr>
            <a:fld id="{F969C80E-7B21-4AD7-A8A5-9CFE7F16CA24}" type="slidenum">
              <a:rPr lang="en-US" smtClean="0"/>
              <a:pPr>
                <a:buFontTx/>
                <a:buNone/>
                <a:defRPr/>
              </a:pPr>
              <a:t>41</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6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6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6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68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68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68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68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68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68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68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68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type="title"/>
            <p:custDataLst>
              <p:tags r:id="rId2"/>
            </p:custDataLst>
          </p:nvPr>
        </p:nvSpPr>
        <p:spPr/>
        <p:txBody>
          <a:bodyPr>
            <a:normAutofit fontScale="90000"/>
          </a:bodyPr>
          <a:lstStyle/>
          <a:p>
            <a:r>
              <a:rPr lang="nb-NO"/>
              <a:t>Minne</a:t>
            </a:r>
          </a:p>
        </p:txBody>
      </p:sp>
      <p:sp>
        <p:nvSpPr>
          <p:cNvPr id="72706" name="Rectangle 2"/>
          <p:cNvSpPr>
            <a:spLocks noGrp="1" noChangeArrowheads="1"/>
          </p:cNvSpPr>
          <p:nvPr>
            <p:ph idx="1"/>
            <p:custDataLst>
              <p:tags r:id="rId3"/>
            </p:custDataLst>
          </p:nvPr>
        </p:nvSpPr>
        <p:spPr/>
        <p:txBody>
          <a:bodyPr/>
          <a:lstStyle/>
          <a:p>
            <a:r>
              <a:rPr lang="nb-NO" dirty="0"/>
              <a:t>Lagring av data og programmer</a:t>
            </a:r>
          </a:p>
          <a:p>
            <a:pPr marL="819150" lvl="1"/>
            <a:r>
              <a:rPr lang="nb-NO" dirty="0" err="1"/>
              <a:t>Ferritt-kjerner</a:t>
            </a:r>
            <a:endParaRPr lang="nb-NO" dirty="0"/>
          </a:p>
          <a:p>
            <a:pPr marL="819150" lvl="1"/>
            <a:r>
              <a:rPr lang="nb-NO" dirty="0"/>
              <a:t>RAM (</a:t>
            </a:r>
            <a:r>
              <a:rPr lang="nb-NO" dirty="0" err="1">
                <a:solidFill>
                  <a:srgbClr val="FF0000"/>
                </a:solidFill>
              </a:rPr>
              <a:t>R</a:t>
            </a:r>
            <a:r>
              <a:rPr lang="nb-NO" dirty="0" err="1"/>
              <a:t>andom</a:t>
            </a:r>
            <a:r>
              <a:rPr lang="nb-NO" dirty="0"/>
              <a:t> </a:t>
            </a:r>
            <a:r>
              <a:rPr lang="nb-NO" dirty="0">
                <a:solidFill>
                  <a:srgbClr val="FF0000"/>
                </a:solidFill>
              </a:rPr>
              <a:t>A</a:t>
            </a:r>
            <a:r>
              <a:rPr lang="nb-NO" dirty="0"/>
              <a:t>ccess </a:t>
            </a:r>
            <a:r>
              <a:rPr lang="nb-NO" dirty="0" err="1">
                <a:solidFill>
                  <a:srgbClr val="FF0000"/>
                </a:solidFill>
              </a:rPr>
              <a:t>M</a:t>
            </a:r>
            <a:r>
              <a:rPr lang="nb-NO" dirty="0" err="1"/>
              <a:t>emory</a:t>
            </a:r>
            <a:r>
              <a:rPr lang="nb-NO" dirty="0"/>
              <a:t>)</a:t>
            </a:r>
          </a:p>
          <a:p>
            <a:pPr marL="819150" lvl="1"/>
            <a:r>
              <a:rPr lang="nb-NO" dirty="0"/>
              <a:t>ROM (</a:t>
            </a:r>
            <a:r>
              <a:rPr lang="nb-NO" dirty="0" err="1"/>
              <a:t>Read</a:t>
            </a:r>
            <a:r>
              <a:rPr lang="nb-NO" dirty="0"/>
              <a:t> </a:t>
            </a:r>
            <a:r>
              <a:rPr lang="nb-NO" dirty="0" err="1"/>
              <a:t>Only</a:t>
            </a:r>
            <a:r>
              <a:rPr lang="nb-NO" dirty="0"/>
              <a:t> </a:t>
            </a:r>
            <a:r>
              <a:rPr lang="nb-NO" dirty="0" err="1"/>
              <a:t>Memory</a:t>
            </a:r>
            <a:r>
              <a:rPr lang="nb-NO" dirty="0"/>
              <a:t>), PROM, EPROM, Flash-RAM</a:t>
            </a:r>
          </a:p>
          <a:p>
            <a:pPr marL="819150" lvl="1"/>
            <a:r>
              <a:rPr lang="nb-NO" dirty="0"/>
              <a:t>«Virtuelt minne»</a:t>
            </a:r>
          </a:p>
          <a:p>
            <a:r>
              <a:rPr lang="nb-NO" dirty="0"/>
              <a:t>Raskt mellomlager (</a:t>
            </a:r>
            <a:r>
              <a:rPr lang="nb-NO" dirty="0" err="1"/>
              <a:t>cache</a:t>
            </a:r>
            <a:r>
              <a:rPr lang="nb-NO" dirty="0"/>
              <a:t>)</a:t>
            </a:r>
          </a:p>
          <a:p>
            <a:pPr marL="819150" lvl="1"/>
            <a:r>
              <a:rPr lang="nb-NO" dirty="0" err="1"/>
              <a:t>Level</a:t>
            </a:r>
            <a:r>
              <a:rPr lang="nb-NO" dirty="0"/>
              <a:t> 1 – internt (</a:t>
            </a:r>
            <a:r>
              <a:rPr lang="nb-NO" dirty="0" err="1"/>
              <a:t>on-die</a:t>
            </a:r>
            <a:r>
              <a:rPr lang="nb-NO" dirty="0"/>
              <a:t>, </a:t>
            </a:r>
            <a:r>
              <a:rPr lang="nb-NO" dirty="0" err="1"/>
              <a:t>on-chip</a:t>
            </a:r>
            <a:r>
              <a:rPr lang="nb-NO" dirty="0"/>
              <a:t>); ~KB</a:t>
            </a:r>
          </a:p>
          <a:p>
            <a:pPr marL="819150" lvl="1"/>
            <a:r>
              <a:rPr lang="nb-NO" dirty="0" err="1"/>
              <a:t>Level</a:t>
            </a:r>
            <a:r>
              <a:rPr lang="nb-NO" dirty="0"/>
              <a:t> 2 – internt/eksternt; ~ MB</a:t>
            </a:r>
          </a:p>
          <a:p>
            <a:pPr marL="819150" lvl="1"/>
            <a:r>
              <a:rPr lang="nb-NO" dirty="0" err="1"/>
              <a:t>Level</a:t>
            </a:r>
            <a:r>
              <a:rPr lang="nb-NO" dirty="0"/>
              <a:t> 3 – eksternt ~10 MB</a:t>
            </a:r>
          </a:p>
          <a:p>
            <a:pPr marL="819150" lvl="1"/>
            <a:endParaRPr lang="nb-NO" dirty="0"/>
          </a:p>
        </p:txBody>
      </p:sp>
      <p:pic>
        <p:nvPicPr>
          <p:cNvPr id="72708" name="Picture 4"/>
          <p:cNvPicPr>
            <a:picLocks noChangeAspect="1" noChangeArrowheads="1"/>
          </p:cNvPicPr>
          <p:nvPr>
            <p:custDataLst>
              <p:tags r:id="rId4"/>
            </p:custDataLst>
          </p:nvPr>
        </p:nvPicPr>
        <p:blipFill>
          <a:blip r:embed="rId7" cstate="print"/>
          <a:srcRect/>
          <a:stretch>
            <a:fillRect/>
          </a:stretch>
        </p:blipFill>
        <p:spPr bwMode="auto">
          <a:xfrm>
            <a:off x="7041232" y="908720"/>
            <a:ext cx="2520950" cy="1731963"/>
          </a:xfrm>
          <a:prstGeom prst="rect">
            <a:avLst/>
          </a:prstGeom>
          <a:noFill/>
          <a:ln w="9525">
            <a:noFill/>
            <a:miter lim="800000"/>
            <a:headEnd/>
            <a:tailEnd/>
          </a:ln>
          <a:effectLst/>
        </p:spPr>
      </p:pic>
      <p:pic>
        <p:nvPicPr>
          <p:cNvPr id="72709" name="Picture 5"/>
          <p:cNvPicPr>
            <a:picLocks noChangeAspect="1" noChangeArrowheads="1"/>
          </p:cNvPicPr>
          <p:nvPr>
            <p:custDataLst>
              <p:tags r:id="rId5"/>
            </p:custDataLst>
          </p:nvPr>
        </p:nvPicPr>
        <p:blipFill>
          <a:blip r:embed="rId8" cstate="print"/>
          <a:srcRect/>
          <a:stretch>
            <a:fillRect/>
          </a:stretch>
        </p:blipFill>
        <p:spPr bwMode="auto">
          <a:xfrm>
            <a:off x="6825208" y="3717032"/>
            <a:ext cx="2016125" cy="111125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42</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70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70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70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70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70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70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70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70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custDataLst>
              <p:tags r:id="rId2"/>
            </p:custDataLst>
          </p:nvPr>
        </p:nvSpPr>
        <p:spPr/>
        <p:txBody>
          <a:bodyPr>
            <a:normAutofit fontScale="90000"/>
          </a:bodyPr>
          <a:lstStyle/>
          <a:p>
            <a:r>
              <a:rPr lang="nb-NO"/>
              <a:t> Transportsystemet</a:t>
            </a:r>
          </a:p>
        </p:txBody>
      </p:sp>
      <p:sp>
        <p:nvSpPr>
          <p:cNvPr id="73731" name="Rectangle 3"/>
          <p:cNvSpPr>
            <a:spLocks noGrp="1" noChangeArrowheads="1"/>
          </p:cNvSpPr>
          <p:nvPr>
            <p:ph idx="1"/>
            <p:custDataLst>
              <p:tags r:id="rId3"/>
            </p:custDataLst>
          </p:nvPr>
        </p:nvSpPr>
        <p:spPr>
          <a:xfrm>
            <a:off x="381000" y="1600200"/>
            <a:ext cx="9194800" cy="1600200"/>
          </a:xfrm>
        </p:spPr>
        <p:txBody>
          <a:bodyPr>
            <a:normAutofit lnSpcReduction="10000"/>
          </a:bodyPr>
          <a:lstStyle/>
          <a:p>
            <a:r>
              <a:rPr lang="nb-NO" dirty="0"/>
              <a:t>”Kabler” med parallelle ”ledninger”</a:t>
            </a:r>
          </a:p>
          <a:p>
            <a:r>
              <a:rPr lang="nb-NO" dirty="0"/>
              <a:t>Bredde * Hastighet = </a:t>
            </a:r>
            <a:r>
              <a:rPr lang="nb-NO" dirty="0">
                <a:solidFill>
                  <a:schemeClr val="accent2"/>
                </a:solidFill>
              </a:rPr>
              <a:t>Båndbredde/bitrate</a:t>
            </a:r>
          </a:p>
          <a:p>
            <a:pPr lvl="1"/>
            <a:r>
              <a:rPr lang="nb-NO" dirty="0"/>
              <a:t>64 bit (8 Byte) * 133 MHz = 1064 </a:t>
            </a:r>
            <a:r>
              <a:rPr lang="nb-NO" dirty="0" err="1"/>
              <a:t>MiBps</a:t>
            </a:r>
            <a:endParaRPr lang="nb-NO" dirty="0"/>
          </a:p>
          <a:p>
            <a:pPr lvl="1"/>
            <a:endParaRPr lang="nb-NO" dirty="0"/>
          </a:p>
        </p:txBody>
      </p:sp>
      <p:pic>
        <p:nvPicPr>
          <p:cNvPr id="73732" name="Picture 4"/>
          <p:cNvPicPr>
            <a:picLocks noChangeAspect="1" noChangeArrowheads="1"/>
          </p:cNvPicPr>
          <p:nvPr>
            <p:custDataLst>
              <p:tags r:id="rId4"/>
            </p:custDataLst>
          </p:nvPr>
        </p:nvPicPr>
        <p:blipFill>
          <a:blip r:embed="rId7" cstate="print"/>
          <a:srcRect/>
          <a:stretch>
            <a:fillRect/>
          </a:stretch>
        </p:blipFill>
        <p:spPr bwMode="auto">
          <a:xfrm>
            <a:off x="5486400" y="3124200"/>
            <a:ext cx="3733800" cy="2800350"/>
          </a:xfrm>
          <a:prstGeom prst="rect">
            <a:avLst/>
          </a:prstGeom>
          <a:noFill/>
          <a:ln w="9525">
            <a:noFill/>
            <a:miter lim="800000"/>
            <a:headEnd/>
            <a:tailEnd/>
          </a:ln>
          <a:effectLst/>
        </p:spPr>
      </p:pic>
      <p:pic>
        <p:nvPicPr>
          <p:cNvPr id="73733" name="Picture 5"/>
          <p:cNvPicPr>
            <a:picLocks noChangeAspect="1" noChangeArrowheads="1"/>
          </p:cNvPicPr>
          <p:nvPr>
            <p:custDataLst>
              <p:tags r:id="rId5"/>
            </p:custDataLst>
          </p:nvPr>
        </p:nvPicPr>
        <p:blipFill>
          <a:blip r:embed="rId8" cstate="print"/>
          <a:srcRect/>
          <a:stretch>
            <a:fillRect/>
          </a:stretch>
        </p:blipFill>
        <p:spPr bwMode="auto">
          <a:xfrm>
            <a:off x="992188" y="3716338"/>
            <a:ext cx="4171950" cy="15240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43</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custDataLst>
              <p:tags r:id="rId2"/>
            </p:custDataLst>
          </p:nvPr>
        </p:nvSpPr>
        <p:spPr/>
        <p:txBody>
          <a:bodyPr>
            <a:normAutofit fontScale="90000"/>
          </a:bodyPr>
          <a:lstStyle/>
          <a:p>
            <a:r>
              <a:rPr lang="nb-NO"/>
              <a:t>Masselager</a:t>
            </a:r>
          </a:p>
        </p:txBody>
      </p:sp>
      <p:sp>
        <p:nvSpPr>
          <p:cNvPr id="74755" name="Rectangle 3"/>
          <p:cNvSpPr>
            <a:spLocks noGrp="1" noChangeArrowheads="1"/>
          </p:cNvSpPr>
          <p:nvPr>
            <p:ph idx="1"/>
            <p:custDataLst>
              <p:tags r:id="rId3"/>
            </p:custDataLst>
          </p:nvPr>
        </p:nvSpPr>
        <p:spPr/>
        <p:txBody>
          <a:bodyPr>
            <a:normAutofit fontScale="92500" lnSpcReduction="10000"/>
          </a:bodyPr>
          <a:lstStyle/>
          <a:p>
            <a:r>
              <a:rPr lang="nb-NO" dirty="0"/>
              <a:t>Brukes for permanent lagring av store datamengder</a:t>
            </a:r>
          </a:p>
          <a:p>
            <a:pPr lvl="1"/>
            <a:r>
              <a:rPr lang="nb-NO" dirty="0"/>
              <a:t>Hullkort</a:t>
            </a:r>
          </a:p>
          <a:p>
            <a:pPr lvl="1"/>
            <a:r>
              <a:rPr lang="nb-NO" dirty="0"/>
              <a:t>Hullbånd</a:t>
            </a:r>
          </a:p>
          <a:p>
            <a:pPr lvl="1"/>
            <a:r>
              <a:rPr lang="nb-NO" dirty="0"/>
              <a:t>Magnetbånd (spolebånd, kassett)</a:t>
            </a:r>
          </a:p>
          <a:p>
            <a:pPr lvl="1"/>
            <a:r>
              <a:rPr lang="nb-NO" dirty="0"/>
              <a:t>Diskett</a:t>
            </a:r>
          </a:p>
          <a:p>
            <a:pPr lvl="1"/>
            <a:r>
              <a:rPr lang="nb-NO" dirty="0"/>
              <a:t>Disk</a:t>
            </a:r>
          </a:p>
          <a:p>
            <a:pPr lvl="1"/>
            <a:r>
              <a:rPr lang="nb-NO" dirty="0"/>
              <a:t>USB </a:t>
            </a:r>
            <a:r>
              <a:rPr lang="nb-NO" dirty="0" err="1"/>
              <a:t>stick</a:t>
            </a:r>
            <a:endParaRPr lang="nb-NO" dirty="0"/>
          </a:p>
          <a:p>
            <a:pPr lvl="1"/>
            <a:r>
              <a:rPr lang="nb-NO" dirty="0"/>
              <a:t>CD, DVD</a:t>
            </a:r>
            <a:endParaRPr lang="nb-NO" dirty="0">
              <a:hlinkClick r:id="rId6" action="ppaction://hlinkpres?slideindex=9&amp;slidetitle=CD"/>
            </a:endParaRPr>
          </a:p>
          <a:p>
            <a:r>
              <a:rPr lang="nb-NO" dirty="0"/>
              <a:t>Overføring til prosessoren via en kontroller</a:t>
            </a:r>
          </a:p>
          <a:p>
            <a:pPr lvl="1"/>
            <a:r>
              <a:rPr lang="nb-NO" dirty="0"/>
              <a:t>IDE/EIDE, SATA, SCSI,…  </a:t>
            </a:r>
          </a:p>
        </p:txBody>
      </p:sp>
      <p:pic>
        <p:nvPicPr>
          <p:cNvPr id="74756" name="Picture 4"/>
          <p:cNvPicPr>
            <a:picLocks noChangeAspect="1" noChangeArrowheads="1"/>
          </p:cNvPicPr>
          <p:nvPr>
            <p:custDataLst>
              <p:tags r:id="rId4"/>
            </p:custDataLst>
          </p:nvPr>
        </p:nvPicPr>
        <p:blipFill>
          <a:blip r:embed="rId7" cstate="print"/>
          <a:srcRect/>
          <a:stretch>
            <a:fillRect/>
          </a:stretch>
        </p:blipFill>
        <p:spPr bwMode="auto">
          <a:xfrm>
            <a:off x="6465888" y="2133600"/>
            <a:ext cx="3251200" cy="25908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44</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75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75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75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75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75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75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75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475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75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B10D-9CEC-49A5-ACF3-62D831AE1DFF}"/>
              </a:ext>
            </a:extLst>
          </p:cNvPr>
          <p:cNvSpPr>
            <a:spLocks noGrp="1"/>
          </p:cNvSpPr>
          <p:nvPr>
            <p:ph type="title"/>
          </p:nvPr>
        </p:nvSpPr>
        <p:spPr/>
        <p:txBody>
          <a:bodyPr>
            <a:normAutofit fontScale="90000"/>
          </a:bodyPr>
          <a:lstStyle/>
          <a:p>
            <a:r>
              <a:rPr lang="en-US" dirty="0" err="1"/>
              <a:t>Diskusjonsoppgave</a:t>
            </a:r>
            <a:r>
              <a:rPr lang="en-US" dirty="0"/>
              <a:t>: </a:t>
            </a:r>
            <a:r>
              <a:rPr lang="en-US" dirty="0" err="1"/>
              <a:t>Hva</a:t>
            </a:r>
            <a:r>
              <a:rPr lang="en-US" dirty="0"/>
              <a:t> </a:t>
            </a:r>
            <a:r>
              <a:rPr lang="en-US" dirty="0" err="1"/>
              <a:t>er</a:t>
            </a:r>
            <a:r>
              <a:rPr lang="en-US" dirty="0"/>
              <a:t> </a:t>
            </a:r>
            <a:r>
              <a:rPr lang="en-US" dirty="0" err="1"/>
              <a:t>dette</a:t>
            </a:r>
            <a:r>
              <a:rPr lang="en-US" dirty="0"/>
              <a:t>?</a:t>
            </a:r>
            <a:endParaRPr lang="nb-NO" dirty="0"/>
          </a:p>
        </p:txBody>
      </p:sp>
      <p:sp>
        <p:nvSpPr>
          <p:cNvPr id="3" name="Content Placeholder 2">
            <a:extLst>
              <a:ext uri="{FF2B5EF4-FFF2-40B4-BE49-F238E27FC236}">
                <a16:creationId xmlns:a16="http://schemas.microsoft.com/office/drawing/2014/main" id="{1EF61C96-BFCA-4F55-989E-EC11649F3F49}"/>
              </a:ext>
            </a:extLst>
          </p:cNvPr>
          <p:cNvSpPr>
            <a:spLocks noGrp="1"/>
          </p:cNvSpPr>
          <p:nvPr>
            <p:ph idx="1"/>
          </p:nvPr>
        </p:nvSpPr>
        <p:spPr/>
        <p:txBody>
          <a:bodyPr/>
          <a:lstStyle/>
          <a:p>
            <a:r>
              <a:rPr lang="en-US" dirty="0" err="1"/>
              <a:t>Ikonet</a:t>
            </a:r>
            <a:r>
              <a:rPr lang="en-US" dirty="0"/>
              <a:t> for </a:t>
            </a:r>
            <a:r>
              <a:rPr lang="en-US" dirty="0" err="1"/>
              <a:t>lagring</a:t>
            </a:r>
            <a:r>
              <a:rPr lang="en-US" dirty="0"/>
              <a:t> (Save) ser </a:t>
            </a:r>
            <a:r>
              <a:rPr lang="en-US" dirty="0" err="1"/>
              <a:t>slik</a:t>
            </a:r>
            <a:r>
              <a:rPr lang="en-US" dirty="0"/>
              <a:t> </a:t>
            </a:r>
            <a:r>
              <a:rPr lang="en-US" dirty="0" err="1"/>
              <a:t>ut</a:t>
            </a:r>
            <a:r>
              <a:rPr lang="en-US" dirty="0"/>
              <a:t>:</a:t>
            </a:r>
          </a:p>
          <a:p>
            <a:endParaRPr lang="en-US" dirty="0"/>
          </a:p>
          <a:p>
            <a:endParaRPr lang="en-US" dirty="0"/>
          </a:p>
          <a:p>
            <a:endParaRPr lang="en-US" dirty="0"/>
          </a:p>
          <a:p>
            <a:endParaRPr lang="en-US" dirty="0"/>
          </a:p>
          <a:p>
            <a:endParaRPr lang="en-US" dirty="0"/>
          </a:p>
          <a:p>
            <a:r>
              <a:rPr lang="en-US" dirty="0"/>
              <a:t>H</a:t>
            </a:r>
            <a:r>
              <a:rPr lang="nb-NO" dirty="0"/>
              <a:t>va er dette bilde av, og hvorfor betyr det ikonet å lagre filen man har endret?</a:t>
            </a:r>
          </a:p>
        </p:txBody>
      </p:sp>
      <p:sp>
        <p:nvSpPr>
          <p:cNvPr id="4" name="Slide Number Placeholder 3">
            <a:extLst>
              <a:ext uri="{FF2B5EF4-FFF2-40B4-BE49-F238E27FC236}">
                <a16:creationId xmlns:a16="http://schemas.microsoft.com/office/drawing/2014/main" id="{4BA59385-3FBF-43AD-8169-FFC74EFA663A}"/>
              </a:ext>
            </a:extLst>
          </p:cNvPr>
          <p:cNvSpPr>
            <a:spLocks noGrp="1"/>
          </p:cNvSpPr>
          <p:nvPr>
            <p:ph type="sldNum" sz="quarter" idx="12"/>
          </p:nvPr>
        </p:nvSpPr>
        <p:spPr/>
        <p:txBody>
          <a:bodyPr/>
          <a:lstStyle/>
          <a:p>
            <a:pPr>
              <a:buFontTx/>
              <a:buNone/>
              <a:defRPr/>
            </a:pPr>
            <a:fld id="{F969C80E-7B21-4AD7-A8A5-9CFE7F16CA24}" type="slidenum">
              <a:rPr lang="en-US" smtClean="0"/>
              <a:pPr>
                <a:buFontTx/>
                <a:buNone/>
                <a:defRPr/>
              </a:pPr>
              <a:t>45</a:t>
            </a:fld>
            <a:endParaRPr lang="en-US" dirty="0"/>
          </a:p>
        </p:txBody>
      </p:sp>
      <p:pic>
        <p:nvPicPr>
          <p:cNvPr id="6" name="Picture 5">
            <a:extLst>
              <a:ext uri="{FF2B5EF4-FFF2-40B4-BE49-F238E27FC236}">
                <a16:creationId xmlns:a16="http://schemas.microsoft.com/office/drawing/2014/main" id="{E3A21A11-21DF-48BA-BD5C-D2043A0BB3D9}"/>
              </a:ext>
            </a:extLst>
          </p:cNvPr>
          <p:cNvPicPr>
            <a:picLocks noChangeAspect="1"/>
          </p:cNvPicPr>
          <p:nvPr/>
        </p:nvPicPr>
        <p:blipFill>
          <a:blip r:embed="rId2"/>
          <a:stretch>
            <a:fillRect/>
          </a:stretch>
        </p:blipFill>
        <p:spPr>
          <a:xfrm>
            <a:off x="3296816" y="1844824"/>
            <a:ext cx="1938312" cy="1938312"/>
          </a:xfrm>
          <a:prstGeom prst="rect">
            <a:avLst/>
          </a:prstGeom>
        </p:spPr>
      </p:pic>
    </p:spTree>
    <p:extLst>
      <p:ext uri="{BB962C8B-B14F-4D97-AF65-F5344CB8AC3E}">
        <p14:creationId xmlns:p14="http://schemas.microsoft.com/office/powerpoint/2010/main" val="539299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custDataLst>
              <p:tags r:id="rId2"/>
            </p:custDataLst>
          </p:nvPr>
        </p:nvSpPr>
        <p:spPr/>
        <p:txBody>
          <a:bodyPr>
            <a:normAutofit fontScale="90000"/>
          </a:bodyPr>
          <a:lstStyle/>
          <a:p>
            <a:r>
              <a:rPr lang="nb-NO" dirty="0"/>
              <a:t>Periferiutstyr</a:t>
            </a:r>
            <a:endParaRPr lang="en-US" dirty="0"/>
          </a:p>
        </p:txBody>
      </p:sp>
      <p:sp>
        <p:nvSpPr>
          <p:cNvPr id="75779" name="Rectangle 3"/>
          <p:cNvSpPr>
            <a:spLocks noGrp="1" noChangeArrowheads="1"/>
          </p:cNvSpPr>
          <p:nvPr>
            <p:ph idx="1"/>
            <p:custDataLst>
              <p:tags r:id="rId3"/>
            </p:custDataLst>
          </p:nvPr>
        </p:nvSpPr>
        <p:spPr/>
        <p:txBody>
          <a:bodyPr/>
          <a:lstStyle/>
          <a:p>
            <a:r>
              <a:rPr lang="nb-NO" dirty="0"/>
              <a:t>Skjerm</a:t>
            </a:r>
          </a:p>
          <a:p>
            <a:r>
              <a:rPr lang="nb-NO" dirty="0"/>
              <a:t>Tastatur</a:t>
            </a:r>
          </a:p>
          <a:p>
            <a:r>
              <a:rPr lang="nb-NO" dirty="0"/>
              <a:t>Mus</a:t>
            </a:r>
          </a:p>
          <a:p>
            <a:r>
              <a:rPr lang="nb-NO" dirty="0"/>
              <a:t>Skriver</a:t>
            </a:r>
          </a:p>
          <a:p>
            <a:r>
              <a:rPr lang="nb-NO" dirty="0"/>
              <a:t>Modem</a:t>
            </a:r>
          </a:p>
          <a:p>
            <a:r>
              <a:rPr lang="nb-NO" dirty="0"/>
              <a:t>Annet utstyr</a:t>
            </a:r>
          </a:p>
          <a:p>
            <a:pPr lvl="1"/>
            <a:r>
              <a:rPr lang="nb-NO" dirty="0"/>
              <a:t>Høyttaler, mikrofon, joystick, plotter, </a:t>
            </a:r>
            <a:r>
              <a:rPr lang="nb-NO" dirty="0" err="1"/>
              <a:t>scanner</a:t>
            </a:r>
            <a:r>
              <a:rPr lang="nb-NO" dirty="0"/>
              <a:t>.............</a:t>
            </a:r>
            <a:endParaRPr lang="en-US" dirty="0"/>
          </a:p>
        </p:txBody>
      </p:sp>
      <p:pic>
        <p:nvPicPr>
          <p:cNvPr id="75780" name="Picture 4"/>
          <p:cNvPicPr>
            <a:picLocks noChangeAspect="1" noChangeArrowheads="1"/>
          </p:cNvPicPr>
          <p:nvPr>
            <p:custDataLst>
              <p:tags r:id="rId4"/>
            </p:custDataLst>
          </p:nvPr>
        </p:nvPicPr>
        <p:blipFill>
          <a:blip r:embed="rId6" cstate="print"/>
          <a:srcRect/>
          <a:stretch>
            <a:fillRect/>
          </a:stretch>
        </p:blipFill>
        <p:spPr bwMode="auto">
          <a:xfrm>
            <a:off x="5024438" y="1557338"/>
            <a:ext cx="4581525" cy="2568575"/>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46</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7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7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7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779">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7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p:custDataLst>
              <p:tags r:id="rId2"/>
            </p:custDataLst>
          </p:nvPr>
        </p:nvSpPr>
        <p:spPr/>
        <p:txBody>
          <a:bodyPr>
            <a:normAutofit fontScale="90000"/>
          </a:bodyPr>
          <a:lstStyle/>
          <a:p>
            <a:r>
              <a:rPr lang="nb-NO"/>
              <a:t>Operativsystemet</a:t>
            </a:r>
          </a:p>
        </p:txBody>
      </p:sp>
      <p:sp>
        <p:nvSpPr>
          <p:cNvPr id="23558" name="Rectangle 3"/>
          <p:cNvSpPr>
            <a:spLocks noGrp="1" noChangeArrowheads="1"/>
          </p:cNvSpPr>
          <p:nvPr>
            <p:ph idx="1"/>
            <p:custDataLst>
              <p:tags r:id="rId3"/>
            </p:custDataLst>
          </p:nvPr>
        </p:nvSpPr>
        <p:spPr>
          <a:xfrm>
            <a:off x="495300" y="980728"/>
            <a:ext cx="8915400" cy="5145437"/>
          </a:xfrm>
        </p:spPr>
        <p:txBody>
          <a:bodyPr>
            <a:normAutofit fontScale="92500" lnSpcReduction="10000"/>
          </a:bodyPr>
          <a:lstStyle/>
          <a:p>
            <a:r>
              <a:rPr lang="nb-NO" dirty="0"/>
              <a:t>Kjernen er det eneste som har full tilgang til Hardware!!!</a:t>
            </a:r>
          </a:p>
          <a:p>
            <a:r>
              <a:rPr lang="nb-NO" dirty="0"/>
              <a:t>Gir et brukergrensesnitt</a:t>
            </a:r>
          </a:p>
          <a:p>
            <a:r>
              <a:rPr lang="nb-NO" dirty="0"/>
              <a:t>Gir muligheter for sikkerhet og pålitelighet</a:t>
            </a:r>
          </a:p>
          <a:p>
            <a:r>
              <a:rPr lang="nb-NO" dirty="0"/>
              <a:t>Kjører applikasjoner (tilbyr et API)</a:t>
            </a:r>
          </a:p>
          <a:p>
            <a:r>
              <a:rPr lang="nb-NO" dirty="0"/>
              <a:t>Administrerer ressursene</a:t>
            </a:r>
          </a:p>
          <a:p>
            <a:pPr lvl="1"/>
            <a:r>
              <a:rPr lang="nb-NO" dirty="0"/>
              <a:t>Prosessor, hukommelse, eksterne lager, I/O-enheter</a:t>
            </a:r>
          </a:p>
          <a:p>
            <a:r>
              <a:rPr lang="nb-NO" dirty="0"/>
              <a:t>Håndterer nettverk</a:t>
            </a:r>
          </a:p>
          <a:p>
            <a:r>
              <a:rPr lang="nb-NO" dirty="0"/>
              <a:t>Ikke alle anvendelser av datamaskiner trenger et OS</a:t>
            </a:r>
          </a:p>
          <a:p>
            <a:endParaRPr lang="nb-NO" dirty="0"/>
          </a:p>
        </p:txBody>
      </p:sp>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47</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5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558">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55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55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5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custDataLst>
              <p:tags r:id="rId2"/>
            </p:custDataLst>
          </p:nvPr>
        </p:nvSpPr>
        <p:spPr/>
        <p:txBody>
          <a:bodyPr>
            <a:normAutofit fontScale="90000"/>
          </a:bodyPr>
          <a:lstStyle/>
          <a:p>
            <a:r>
              <a:rPr lang="nb-NO"/>
              <a:t>Datamaskiner i nettverk</a:t>
            </a:r>
            <a:endParaRPr lang="en-US"/>
          </a:p>
        </p:txBody>
      </p:sp>
      <p:sp>
        <p:nvSpPr>
          <p:cNvPr id="22534" name="Rectangle 3"/>
          <p:cNvSpPr>
            <a:spLocks noGrp="1" noChangeArrowheads="1"/>
          </p:cNvSpPr>
          <p:nvPr>
            <p:ph idx="1"/>
            <p:custDataLst>
              <p:tags r:id="rId3"/>
            </p:custDataLst>
          </p:nvPr>
        </p:nvSpPr>
        <p:spPr>
          <a:xfrm>
            <a:off x="381000" y="1484313"/>
            <a:ext cx="9194800" cy="4637087"/>
          </a:xfrm>
        </p:spPr>
        <p:txBody>
          <a:bodyPr>
            <a:normAutofit fontScale="92500" lnSpcReduction="20000"/>
          </a:bodyPr>
          <a:lstStyle/>
          <a:p>
            <a:r>
              <a:rPr lang="nb-NO" dirty="0"/>
              <a:t>Datamaskiner kan koples sammen i nettverk</a:t>
            </a:r>
          </a:p>
          <a:p>
            <a:pPr lvl="1"/>
            <a:r>
              <a:rPr lang="nb-NO" dirty="0"/>
              <a:t>Samme bygning = LAN (</a:t>
            </a:r>
            <a:r>
              <a:rPr lang="nb-NO" dirty="0" err="1"/>
              <a:t>Local</a:t>
            </a:r>
            <a:r>
              <a:rPr lang="nb-NO" dirty="0"/>
              <a:t> Area Network)</a:t>
            </a:r>
          </a:p>
          <a:p>
            <a:pPr lvl="1"/>
            <a:r>
              <a:rPr lang="nb-NO" dirty="0"/>
              <a:t>Hele verden = Internett (nettverk av nettverk)</a:t>
            </a:r>
          </a:p>
          <a:p>
            <a:r>
              <a:rPr lang="nb-NO" dirty="0"/>
              <a:t>Kan overføre data mellom maskinene - protokoller</a:t>
            </a:r>
          </a:p>
          <a:p>
            <a:pPr lvl="1"/>
            <a:r>
              <a:rPr lang="nb-NO" dirty="0"/>
              <a:t>Tekst, bilder, musikk, </a:t>
            </a:r>
            <a:r>
              <a:rPr lang="nb-NO" dirty="0" err="1"/>
              <a:t>mail</a:t>
            </a:r>
            <a:r>
              <a:rPr lang="nb-NO" dirty="0"/>
              <a:t>, .................</a:t>
            </a:r>
          </a:p>
          <a:p>
            <a:r>
              <a:rPr lang="nb-NO" dirty="0"/>
              <a:t>Strekker egne kabler (LAN), benytter generelt tilgjengelige linjer(telefon, kabel-tv,  .....) eller bruker trådløse nett</a:t>
            </a:r>
          </a:p>
          <a:p>
            <a:r>
              <a:rPr lang="nb-NO" dirty="0"/>
              <a:t>WWW (World Wide Web) er den mest brukte tjenesten på Internett = Filoverføring ihht HTTP-protokollen</a:t>
            </a:r>
            <a:endParaRPr lang="en-US" dirty="0"/>
          </a:p>
        </p:txBody>
      </p:sp>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48</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3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3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53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5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nb-NO" dirty="0"/>
              <a:t>WLAN skisse (fra gamle skolebygget)</a:t>
            </a:r>
          </a:p>
        </p:txBody>
      </p:sp>
      <p:pic>
        <p:nvPicPr>
          <p:cNvPr id="2050" name="Picture 2"/>
          <p:cNvPicPr>
            <a:picLocks noChangeAspect="1" noChangeArrowheads="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128463" y="980728"/>
            <a:ext cx="9433049" cy="5494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6"/>
          <p:cNvSpPr>
            <a:spLocks noGrp="1"/>
          </p:cNvSpPr>
          <p:nvPr>
            <p:ph type="sldNum" sz="quarter" idx="12"/>
          </p:nvPr>
        </p:nvSpPr>
        <p:spPr/>
        <p:txBody>
          <a:bodyPr/>
          <a:lstStyle/>
          <a:p>
            <a:pPr>
              <a:buFontTx/>
              <a:buNone/>
              <a:defRPr/>
            </a:pPr>
            <a:fld id="{F969C80E-7B21-4AD7-A8A5-9CFE7F16CA24}" type="slidenum">
              <a:rPr lang="en-US" smtClean="0"/>
              <a:pPr>
                <a:buFontTx/>
                <a:buNone/>
                <a:defRPr/>
              </a:pPr>
              <a:t>49</a:t>
            </a:fld>
            <a:endParaRPr lang="en-US" dirty="0"/>
          </a:p>
        </p:txBody>
      </p:sp>
    </p:spTree>
    <p:custDataLst>
      <p:tags r:id="rId1"/>
    </p:custDataLst>
    <p:extLst>
      <p:ext uri="{BB962C8B-B14F-4D97-AF65-F5344CB8AC3E}">
        <p14:creationId xmlns:p14="http://schemas.microsoft.com/office/powerpoint/2010/main" val="63022825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p:cNvSpPr>
            <a:spLocks noGrp="1" noChangeArrowheads="1"/>
          </p:cNvSpPr>
          <p:nvPr>
            <p:ph type="title"/>
            <p:custDataLst>
              <p:tags r:id="rId2"/>
            </p:custDataLst>
          </p:nvPr>
        </p:nvSpPr>
        <p:spPr/>
        <p:txBody>
          <a:bodyPr>
            <a:normAutofit fontScale="90000"/>
          </a:bodyPr>
          <a:lstStyle/>
          <a:p>
            <a:r>
              <a:rPr lang="en-US" dirty="0" err="1"/>
              <a:t>Kurs-opplegget</a:t>
            </a:r>
            <a:endParaRPr lang="nb-NO" dirty="0"/>
          </a:p>
        </p:txBody>
      </p:sp>
      <p:sp>
        <p:nvSpPr>
          <p:cNvPr id="4102" name="Rectangle 3"/>
          <p:cNvSpPr>
            <a:spLocks noGrp="1" noChangeArrowheads="1"/>
          </p:cNvSpPr>
          <p:nvPr>
            <p:ph idx="1"/>
            <p:custDataLst>
              <p:tags r:id="rId3"/>
            </p:custDataLst>
          </p:nvPr>
        </p:nvSpPr>
        <p:spPr>
          <a:xfrm>
            <a:off x="416496" y="1052735"/>
            <a:ext cx="9361488" cy="5766697"/>
          </a:xfrm>
        </p:spPr>
        <p:txBody>
          <a:bodyPr>
            <a:normAutofit fontScale="85000" lnSpcReduction="10000"/>
          </a:bodyPr>
          <a:lstStyle/>
          <a:p>
            <a:r>
              <a:rPr lang="en-US" dirty="0"/>
              <a:t>12 </a:t>
            </a:r>
            <a:r>
              <a:rPr lang="en-US" dirty="0" err="1"/>
              <a:t>uker</a:t>
            </a:r>
            <a:r>
              <a:rPr lang="en-US" dirty="0"/>
              <a:t> </a:t>
            </a:r>
            <a:r>
              <a:rPr lang="en-US" dirty="0" err="1"/>
              <a:t>undervisning</a:t>
            </a:r>
            <a:r>
              <a:rPr lang="en-US" dirty="0"/>
              <a:t> </a:t>
            </a:r>
            <a:r>
              <a:rPr lang="en-US" dirty="0" err="1"/>
              <a:t>og</a:t>
            </a:r>
            <a:r>
              <a:rPr lang="en-US" dirty="0"/>
              <a:t> </a:t>
            </a:r>
            <a:r>
              <a:rPr lang="en-US" dirty="0" err="1"/>
              <a:t>øving</a:t>
            </a:r>
            <a:endParaRPr lang="en-US" dirty="0"/>
          </a:p>
          <a:p>
            <a:pPr lvl="1"/>
            <a:r>
              <a:rPr lang="en-US" dirty="0"/>
              <a:t>2-3 timer </a:t>
            </a:r>
            <a:r>
              <a:rPr lang="en-US" dirty="0" err="1"/>
              <a:t>forelesning</a:t>
            </a:r>
            <a:r>
              <a:rPr lang="en-US" dirty="0"/>
              <a:t> </a:t>
            </a:r>
            <a:r>
              <a:rPr lang="en-US" dirty="0" err="1"/>
              <a:t>tirsdager</a:t>
            </a:r>
            <a:r>
              <a:rPr lang="en-US" dirty="0"/>
              <a:t> </a:t>
            </a:r>
            <a:r>
              <a:rPr lang="en-US" dirty="0" err="1"/>
              <a:t>fra</a:t>
            </a:r>
            <a:r>
              <a:rPr lang="en-US" dirty="0"/>
              <a:t> 15:15, </a:t>
            </a:r>
            <a:r>
              <a:rPr lang="en-US" dirty="0" err="1"/>
              <a:t>fulgt</a:t>
            </a:r>
            <a:r>
              <a:rPr lang="en-US" dirty="0"/>
              <a:t> av</a:t>
            </a:r>
          </a:p>
          <a:p>
            <a:pPr lvl="1"/>
            <a:r>
              <a:rPr lang="en-US" dirty="0"/>
              <a:t>1-2 timer </a:t>
            </a:r>
            <a:r>
              <a:rPr lang="en-US" dirty="0" err="1"/>
              <a:t>veiledet</a:t>
            </a:r>
            <a:r>
              <a:rPr lang="en-US" dirty="0"/>
              <a:t> </a:t>
            </a:r>
            <a:r>
              <a:rPr lang="en-US" dirty="0" err="1"/>
              <a:t>øving</a:t>
            </a:r>
            <a:endParaRPr lang="en-US" dirty="0"/>
          </a:p>
          <a:p>
            <a:pPr lvl="1"/>
            <a:endParaRPr lang="en-US" dirty="0"/>
          </a:p>
          <a:p>
            <a:r>
              <a:rPr lang="en-US" dirty="0" err="1"/>
              <a:t>Eksamen</a:t>
            </a:r>
            <a:endParaRPr lang="en-US" dirty="0"/>
          </a:p>
          <a:p>
            <a:pPr lvl="1"/>
            <a:r>
              <a:rPr lang="en-US" dirty="0" err="1"/>
              <a:t>Deleksamen</a:t>
            </a:r>
            <a:r>
              <a:rPr lang="en-US" dirty="0"/>
              <a:t> 1, 2 timer </a:t>
            </a:r>
            <a:r>
              <a:rPr lang="en-US" dirty="0" err="1"/>
              <a:t>Skriftlig</a:t>
            </a:r>
            <a:r>
              <a:rPr lang="en-US" dirty="0"/>
              <a:t> </a:t>
            </a:r>
            <a:r>
              <a:rPr lang="en-US" dirty="0" err="1"/>
              <a:t>eksamen</a:t>
            </a:r>
            <a:endParaRPr lang="en-US" dirty="0">
              <a:solidFill>
                <a:srgbClr val="FF0000"/>
              </a:solidFill>
            </a:endParaRPr>
          </a:p>
          <a:p>
            <a:pPr lvl="2"/>
            <a:r>
              <a:rPr lang="nb-NO" dirty="0"/>
              <a:t>Dekker de 5 første forelesningene, teller 25% av karakter</a:t>
            </a:r>
          </a:p>
          <a:p>
            <a:pPr lvl="2"/>
            <a:r>
              <a:rPr lang="nb-NO" dirty="0"/>
              <a:t>Introduksjonen, Binære formater, tegnsett og enkoding, maskinarkitektur, og datamaskinens oppbygging</a:t>
            </a:r>
            <a:endParaRPr lang="en-US" dirty="0"/>
          </a:p>
          <a:p>
            <a:pPr lvl="1"/>
            <a:r>
              <a:rPr lang="en-US" dirty="0" err="1">
                <a:solidFill>
                  <a:srgbClr val="000000"/>
                </a:solidFill>
              </a:rPr>
              <a:t>Deleksamen</a:t>
            </a:r>
            <a:r>
              <a:rPr lang="en-US" dirty="0">
                <a:solidFill>
                  <a:srgbClr val="000000"/>
                </a:solidFill>
              </a:rPr>
              <a:t> 2, 3 timer </a:t>
            </a:r>
            <a:r>
              <a:rPr lang="en-US" dirty="0" err="1">
                <a:solidFill>
                  <a:srgbClr val="000000"/>
                </a:solidFill>
              </a:rPr>
              <a:t>Skriftlig</a:t>
            </a:r>
            <a:r>
              <a:rPr lang="en-US" dirty="0">
                <a:solidFill>
                  <a:srgbClr val="000000"/>
                </a:solidFill>
              </a:rPr>
              <a:t> </a:t>
            </a:r>
            <a:r>
              <a:rPr lang="en-US" dirty="0" err="1">
                <a:solidFill>
                  <a:srgbClr val="000000"/>
                </a:solidFill>
              </a:rPr>
              <a:t>eksamen</a:t>
            </a:r>
            <a:endParaRPr lang="en-US" dirty="0">
              <a:solidFill>
                <a:srgbClr val="000000"/>
              </a:solidFill>
            </a:endParaRPr>
          </a:p>
          <a:p>
            <a:pPr lvl="2"/>
            <a:r>
              <a:rPr lang="nb-NO" dirty="0"/>
              <a:t>Dekker de siste forelesningene, teller 75% av karakter</a:t>
            </a:r>
            <a:endParaRPr lang="en-US" dirty="0"/>
          </a:p>
          <a:p>
            <a:pPr lvl="1"/>
            <a:r>
              <a:rPr lang="en-US" b="1" dirty="0"/>
              <a:t>NB!!! </a:t>
            </a:r>
            <a:r>
              <a:rPr lang="en-US" b="1" dirty="0" err="1"/>
              <a:t>Dersom</a:t>
            </a:r>
            <a:r>
              <a:rPr lang="en-US" b="1" dirty="0"/>
              <a:t> du </a:t>
            </a:r>
            <a:r>
              <a:rPr lang="en-US" b="1" dirty="0" err="1"/>
              <a:t>har</a:t>
            </a:r>
            <a:r>
              <a:rPr lang="en-US" b="1" dirty="0"/>
              <a:t> </a:t>
            </a:r>
            <a:r>
              <a:rPr lang="en-US" b="1" dirty="0" err="1"/>
              <a:t>rett</a:t>
            </a:r>
            <a:r>
              <a:rPr lang="en-US" b="1" dirty="0"/>
              <a:t> </a:t>
            </a:r>
            <a:r>
              <a:rPr lang="en-US" b="1" dirty="0" err="1"/>
              <a:t>til</a:t>
            </a:r>
            <a:r>
              <a:rPr lang="en-US" b="1" dirty="0"/>
              <a:t> </a:t>
            </a:r>
            <a:r>
              <a:rPr lang="en-US" b="1" dirty="0" err="1"/>
              <a:t>ekstra</a:t>
            </a:r>
            <a:r>
              <a:rPr lang="en-US" b="1" dirty="0"/>
              <a:t> </a:t>
            </a:r>
            <a:r>
              <a:rPr lang="en-US" b="1" dirty="0" err="1"/>
              <a:t>tid</a:t>
            </a:r>
            <a:r>
              <a:rPr lang="en-US" b="1" dirty="0"/>
              <a:t> </a:t>
            </a:r>
            <a:r>
              <a:rPr lang="en-US" b="1" dirty="0" err="1"/>
              <a:t>pga</a:t>
            </a:r>
            <a:r>
              <a:rPr lang="en-US" b="1" dirty="0"/>
              <a:t> lese- / </a:t>
            </a:r>
            <a:r>
              <a:rPr lang="en-US" b="1" dirty="0" err="1"/>
              <a:t>skrive-vansker</a:t>
            </a:r>
            <a:r>
              <a:rPr lang="en-US" b="1" dirty="0"/>
              <a:t> </a:t>
            </a:r>
            <a:r>
              <a:rPr lang="en-US" b="1" dirty="0" err="1"/>
              <a:t>o.l</a:t>
            </a:r>
            <a:r>
              <a:rPr lang="en-US" b="1" dirty="0"/>
              <a:t>. SØK OM DET NÅ MED EN GANG!!!!</a:t>
            </a:r>
            <a:br>
              <a:rPr lang="en-US" dirty="0"/>
            </a:br>
            <a:r>
              <a:rPr lang="en-US" dirty="0"/>
              <a:t> </a:t>
            </a:r>
          </a:p>
          <a:p>
            <a:r>
              <a:rPr lang="en-US" dirty="0" err="1">
                <a:solidFill>
                  <a:srgbClr val="FF0000"/>
                </a:solidFill>
              </a:rPr>
              <a:t>Egenarbeid</a:t>
            </a:r>
            <a:r>
              <a:rPr lang="en-US" dirty="0"/>
              <a:t> </a:t>
            </a:r>
            <a:r>
              <a:rPr lang="en-US" dirty="0" err="1"/>
              <a:t>er</a:t>
            </a:r>
            <a:r>
              <a:rPr lang="en-US" dirty="0"/>
              <a:t> VIKTIG (</a:t>
            </a:r>
            <a:r>
              <a:rPr lang="en-US" dirty="0" err="1"/>
              <a:t>aktiviser</a:t>
            </a:r>
            <a:r>
              <a:rPr lang="en-US" dirty="0"/>
              <a:t> </a:t>
            </a:r>
            <a:r>
              <a:rPr lang="en-US" dirty="0" err="1"/>
              <a:t>kunnskap</a:t>
            </a:r>
            <a:r>
              <a:rPr lang="en-US" dirty="0"/>
              <a:t>!)</a:t>
            </a:r>
          </a:p>
        </p:txBody>
      </p:sp>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5</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0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0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0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0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02">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02">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02">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0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0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custDataLst>
              <p:tags r:id="rId2"/>
            </p:custDataLst>
          </p:nvPr>
        </p:nvSpPr>
        <p:spPr/>
        <p:txBody>
          <a:bodyPr/>
          <a:lstStyle/>
          <a:p>
            <a:r>
              <a:rPr lang="nb-NO" dirty="0"/>
              <a:t>Litt Historie</a:t>
            </a:r>
          </a:p>
        </p:txBody>
      </p:sp>
      <p:sp>
        <p:nvSpPr>
          <p:cNvPr id="8" name="Text Placeholder 7"/>
          <p:cNvSpPr>
            <a:spLocks noGrp="1"/>
          </p:cNvSpPr>
          <p:nvPr>
            <p:ph type="body" idx="1"/>
            <p:custDataLst>
              <p:tags r:id="rId3"/>
            </p:custDataLst>
          </p:nvPr>
        </p:nvSpPr>
        <p:spPr/>
        <p:txBody>
          <a:bodyPr/>
          <a:lstStyle/>
          <a:p>
            <a:endParaRPr lang="nb-NO"/>
          </a:p>
        </p:txBody>
      </p:sp>
      <p:sp>
        <p:nvSpPr>
          <p:cNvPr id="3" name="Slide Number Placeholder 2"/>
          <p:cNvSpPr>
            <a:spLocks noGrp="1"/>
          </p:cNvSpPr>
          <p:nvPr>
            <p:ph type="sldNum" sz="quarter" idx="12"/>
          </p:nvPr>
        </p:nvSpPr>
        <p:spPr/>
        <p:txBody>
          <a:bodyPr/>
          <a:lstStyle/>
          <a:p>
            <a:pPr>
              <a:buFontTx/>
              <a:buNone/>
              <a:defRPr/>
            </a:pPr>
            <a:fld id="{14E1EE19-6ACC-40B0-8BA0-67E237E80199}" type="slidenum">
              <a:rPr lang="en-US" smtClean="0"/>
              <a:pPr>
                <a:buFontTx/>
                <a:buNone/>
                <a:defRPr/>
              </a:pPr>
              <a:t>50</a:t>
            </a:fld>
            <a:endParaRPr lang="en-US" dirty="0"/>
          </a:p>
        </p:txBody>
      </p:sp>
    </p:spTree>
    <p:custDataLst>
      <p:tags r:id="rId1"/>
    </p:custDataLst>
    <p:extLst>
      <p:ext uri="{BB962C8B-B14F-4D97-AF65-F5344CB8AC3E}">
        <p14:creationId xmlns:p14="http://schemas.microsoft.com/office/powerpoint/2010/main" val="356427880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nb-NO" dirty="0"/>
              <a:t>Historie</a:t>
            </a:r>
          </a:p>
        </p:txBody>
      </p:sp>
      <p:sp>
        <p:nvSpPr>
          <p:cNvPr id="3" name="Content Placeholder 2"/>
          <p:cNvSpPr>
            <a:spLocks noGrp="1"/>
          </p:cNvSpPr>
          <p:nvPr>
            <p:ph idx="1"/>
            <p:custDataLst>
              <p:tags r:id="rId3"/>
            </p:custDataLst>
          </p:nvPr>
        </p:nvSpPr>
        <p:spPr/>
        <p:txBody>
          <a:bodyPr>
            <a:normAutofit lnSpcReduction="10000"/>
          </a:bodyPr>
          <a:lstStyle/>
          <a:p>
            <a:r>
              <a:rPr lang="nb-NO" dirty="0"/>
              <a:t>Den moderne datamaskinen kan ses på som </a:t>
            </a:r>
            <a:r>
              <a:rPr lang="nb-NO" dirty="0">
                <a:solidFill>
                  <a:schemeClr val="tx2"/>
                </a:solidFill>
              </a:rPr>
              <a:t>en</a:t>
            </a:r>
            <a:r>
              <a:rPr lang="nb-NO" dirty="0"/>
              <a:t> løsning på tre (historisk sett) forskjellige problemer:</a:t>
            </a:r>
          </a:p>
          <a:p>
            <a:pPr marL="0" indent="0">
              <a:buNone/>
            </a:pPr>
            <a:r>
              <a:rPr lang="nb-NO" dirty="0"/>
              <a:t>1) </a:t>
            </a:r>
            <a:r>
              <a:rPr lang="nb-NO" dirty="0">
                <a:solidFill>
                  <a:schemeClr val="tx2"/>
                </a:solidFill>
              </a:rPr>
              <a:t>Beregningsproblemet</a:t>
            </a:r>
            <a:r>
              <a:rPr lang="nb-NO" dirty="0"/>
              <a:t> </a:t>
            </a:r>
          </a:p>
          <a:p>
            <a:pPr lvl="1"/>
            <a:r>
              <a:rPr lang="nb-NO" dirty="0"/>
              <a:t>hvordan utføre kompliserte beregninger raskt og pålitelig</a:t>
            </a:r>
          </a:p>
          <a:p>
            <a:pPr marL="0" indent="0">
              <a:buNone/>
            </a:pPr>
            <a:r>
              <a:rPr lang="nb-NO" dirty="0"/>
              <a:t>2) </a:t>
            </a:r>
            <a:r>
              <a:rPr lang="nb-NO" dirty="0" err="1">
                <a:solidFill>
                  <a:schemeClr val="tx2"/>
                </a:solidFill>
              </a:rPr>
              <a:t>Massedataproblemet</a:t>
            </a:r>
            <a:r>
              <a:rPr lang="nb-NO" dirty="0"/>
              <a:t> </a:t>
            </a:r>
          </a:p>
          <a:p>
            <a:pPr lvl="1"/>
            <a:r>
              <a:rPr lang="nb-NO" dirty="0"/>
              <a:t>Hvordan lagre og behandle store mengder data</a:t>
            </a:r>
          </a:p>
          <a:p>
            <a:pPr marL="0" indent="0">
              <a:buNone/>
            </a:pPr>
            <a:r>
              <a:rPr lang="nb-NO" dirty="0"/>
              <a:t>3) </a:t>
            </a:r>
            <a:r>
              <a:rPr lang="nb-NO" dirty="0">
                <a:solidFill>
                  <a:schemeClr val="tx2"/>
                </a:solidFill>
              </a:rPr>
              <a:t>Reguleringsproblemet</a:t>
            </a:r>
          </a:p>
          <a:p>
            <a:pPr lvl="1"/>
            <a:r>
              <a:rPr lang="nb-NO" dirty="0"/>
              <a:t>Hvordan styre og automatiser industrielle o.a. prosesser</a:t>
            </a:r>
          </a:p>
        </p:txBody>
      </p:sp>
      <p:sp>
        <p:nvSpPr>
          <p:cNvPr id="5" name="Slide Number Placeholder 4"/>
          <p:cNvSpPr>
            <a:spLocks noGrp="1"/>
          </p:cNvSpPr>
          <p:nvPr>
            <p:ph type="sldNum" sz="quarter" idx="12"/>
          </p:nvPr>
        </p:nvSpPr>
        <p:spPr/>
        <p:txBody>
          <a:bodyPr/>
          <a:lstStyle/>
          <a:p>
            <a:pPr>
              <a:buFontTx/>
              <a:buNone/>
              <a:defRPr/>
            </a:pPr>
            <a:fld id="{F969C80E-7B21-4AD7-A8A5-9CFE7F16CA24}" type="slidenum">
              <a:rPr lang="en-US" smtClean="0"/>
              <a:pPr>
                <a:buFontTx/>
                <a:buNone/>
                <a:defRPr/>
              </a:pPr>
              <a:t>51</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ChangeArrowheads="1"/>
          </p:cNvSpPr>
          <p:nvPr>
            <p:ph type="title"/>
            <p:custDataLst>
              <p:tags r:id="rId2"/>
            </p:custDataLst>
          </p:nvPr>
        </p:nvSpPr>
        <p:spPr/>
        <p:txBody>
          <a:bodyPr>
            <a:normAutofit fontScale="90000"/>
          </a:bodyPr>
          <a:lstStyle/>
          <a:p>
            <a:r>
              <a:rPr lang="nb-NO" b="0"/>
              <a:t>Regnemaskiner</a:t>
            </a:r>
            <a:endParaRPr lang="en-GB" b="0"/>
          </a:p>
        </p:txBody>
      </p:sp>
      <p:sp>
        <p:nvSpPr>
          <p:cNvPr id="24582" name="Rectangle 3"/>
          <p:cNvSpPr>
            <a:spLocks noGrp="1" noChangeArrowheads="1"/>
          </p:cNvSpPr>
          <p:nvPr>
            <p:ph idx="1"/>
            <p:custDataLst>
              <p:tags r:id="rId3"/>
            </p:custDataLst>
          </p:nvPr>
        </p:nvSpPr>
        <p:spPr>
          <a:xfrm>
            <a:off x="381000" y="1600200"/>
            <a:ext cx="6516688" cy="3989388"/>
          </a:xfrm>
        </p:spPr>
        <p:txBody>
          <a:bodyPr>
            <a:normAutofit/>
          </a:bodyPr>
          <a:lstStyle/>
          <a:p>
            <a:r>
              <a:rPr lang="nb-NO" dirty="0" err="1"/>
              <a:t>Abacus</a:t>
            </a:r>
            <a:r>
              <a:rPr lang="nb-NO" dirty="0"/>
              <a:t> (</a:t>
            </a:r>
            <a:r>
              <a:rPr lang="nb-NO" dirty="0" err="1"/>
              <a:t>ca</a:t>
            </a:r>
            <a:r>
              <a:rPr lang="nb-NO" dirty="0"/>
              <a:t>  -3500)</a:t>
            </a:r>
          </a:p>
          <a:p>
            <a:r>
              <a:rPr lang="nb-NO" dirty="0"/>
              <a:t>”Tabeller”</a:t>
            </a:r>
          </a:p>
          <a:p>
            <a:pPr lvl="1"/>
            <a:r>
              <a:rPr lang="nb-NO" dirty="0"/>
              <a:t>John Napier, 1600 (staver)</a:t>
            </a:r>
          </a:p>
          <a:p>
            <a:pPr lvl="1"/>
            <a:r>
              <a:rPr lang="nb-NO" dirty="0" err="1"/>
              <a:t>Willian</a:t>
            </a:r>
            <a:r>
              <a:rPr lang="nb-NO" dirty="0"/>
              <a:t> </a:t>
            </a:r>
            <a:r>
              <a:rPr lang="nb-NO" dirty="0" err="1"/>
              <a:t>Oughtree</a:t>
            </a:r>
            <a:r>
              <a:rPr lang="nb-NO" dirty="0"/>
              <a:t>, 1622 (regnestav)</a:t>
            </a:r>
          </a:p>
          <a:p>
            <a:r>
              <a:rPr lang="nb-NO" dirty="0"/>
              <a:t>”Tannhjul-maskiner”</a:t>
            </a:r>
          </a:p>
          <a:p>
            <a:pPr lvl="1"/>
            <a:r>
              <a:rPr lang="nb-NO" dirty="0"/>
              <a:t>Pascal, 1642</a:t>
            </a:r>
          </a:p>
          <a:p>
            <a:pPr lvl="1"/>
            <a:r>
              <a:rPr lang="nb-NO" dirty="0" err="1"/>
              <a:t>Leibniz</a:t>
            </a:r>
            <a:r>
              <a:rPr lang="nb-NO" dirty="0"/>
              <a:t>, 1694</a:t>
            </a:r>
          </a:p>
        </p:txBody>
      </p:sp>
      <p:pic>
        <p:nvPicPr>
          <p:cNvPr id="24583" name="Picture 4"/>
          <p:cNvPicPr>
            <a:picLocks noChangeAspect="1" noChangeArrowheads="1"/>
          </p:cNvPicPr>
          <p:nvPr>
            <p:custDataLst>
              <p:tags r:id="rId4"/>
            </p:custDataLst>
          </p:nvPr>
        </p:nvPicPr>
        <p:blipFill>
          <a:blip r:embed="rId8" cstate="print"/>
          <a:srcRect/>
          <a:stretch>
            <a:fillRect/>
          </a:stretch>
        </p:blipFill>
        <p:spPr bwMode="auto">
          <a:xfrm>
            <a:off x="6897688" y="1484313"/>
            <a:ext cx="2619375" cy="1897062"/>
          </a:xfrm>
          <a:prstGeom prst="rect">
            <a:avLst/>
          </a:prstGeom>
          <a:noFill/>
          <a:ln w="9525">
            <a:noFill/>
            <a:miter lim="800000"/>
            <a:headEnd/>
            <a:tailEnd/>
          </a:ln>
        </p:spPr>
      </p:pic>
      <p:pic>
        <p:nvPicPr>
          <p:cNvPr id="24584" name="Picture 5"/>
          <p:cNvPicPr>
            <a:picLocks noChangeAspect="1" noChangeArrowheads="1"/>
          </p:cNvPicPr>
          <p:nvPr>
            <p:custDataLst>
              <p:tags r:id="rId5"/>
            </p:custDataLst>
          </p:nvPr>
        </p:nvPicPr>
        <p:blipFill>
          <a:blip r:embed="rId9" cstate="print"/>
          <a:srcRect/>
          <a:stretch>
            <a:fillRect/>
          </a:stretch>
        </p:blipFill>
        <p:spPr bwMode="auto">
          <a:xfrm>
            <a:off x="6032500" y="3635375"/>
            <a:ext cx="3444875" cy="2341563"/>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52</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8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8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8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8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8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8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p:custDataLst>
              <p:tags r:id="rId2"/>
            </p:custDataLst>
          </p:nvPr>
        </p:nvSpPr>
        <p:spPr/>
        <p:txBody>
          <a:bodyPr>
            <a:normAutofit fontScale="90000"/>
          </a:bodyPr>
          <a:lstStyle/>
          <a:p>
            <a:r>
              <a:rPr lang="nb-NO" b="0"/>
              <a:t>Regnemaskiner (2)</a:t>
            </a:r>
            <a:endParaRPr lang="en-GB" b="0"/>
          </a:p>
        </p:txBody>
      </p:sp>
      <p:sp>
        <p:nvSpPr>
          <p:cNvPr id="25606" name="Rectangle 3"/>
          <p:cNvSpPr>
            <a:spLocks noGrp="1" noChangeArrowheads="1"/>
          </p:cNvSpPr>
          <p:nvPr>
            <p:ph idx="1"/>
            <p:custDataLst>
              <p:tags r:id="rId3"/>
            </p:custDataLst>
          </p:nvPr>
        </p:nvSpPr>
        <p:spPr>
          <a:xfrm>
            <a:off x="381000" y="1600200"/>
            <a:ext cx="6443663" cy="4343400"/>
          </a:xfrm>
        </p:spPr>
        <p:txBody>
          <a:bodyPr>
            <a:normAutofit lnSpcReduction="10000"/>
          </a:bodyPr>
          <a:lstStyle/>
          <a:p>
            <a:r>
              <a:rPr lang="nb-NO" dirty="0"/>
              <a:t>Mekaniske </a:t>
            </a:r>
          </a:p>
          <a:p>
            <a:pPr lvl="1"/>
            <a:r>
              <a:rPr lang="nb-NO" dirty="0"/>
              <a:t>Charles </a:t>
            </a:r>
            <a:r>
              <a:rPr lang="nb-NO" dirty="0" err="1"/>
              <a:t>Babbage</a:t>
            </a:r>
            <a:r>
              <a:rPr lang="nb-NO" dirty="0"/>
              <a:t> (1791 - 1871)</a:t>
            </a:r>
          </a:p>
          <a:p>
            <a:pPr lvl="1"/>
            <a:r>
              <a:rPr lang="nb-NO" dirty="0" err="1"/>
              <a:t>Difference</a:t>
            </a:r>
            <a:r>
              <a:rPr lang="nb-NO" dirty="0"/>
              <a:t> Engine - 1822</a:t>
            </a:r>
          </a:p>
          <a:p>
            <a:pPr lvl="1"/>
            <a:r>
              <a:rPr lang="nb-NO" dirty="0" err="1"/>
              <a:t>Analytical</a:t>
            </a:r>
            <a:r>
              <a:rPr lang="nb-NO" dirty="0">
                <a:hlinkClick r:id="rId8" action="ppaction://hlinkpres?slideindex=5&amp;slidetitle=Ingen lysbildetittel"/>
              </a:rPr>
              <a:t> </a:t>
            </a:r>
            <a:r>
              <a:rPr lang="nb-NO" dirty="0"/>
              <a:t>Engine - 1833</a:t>
            </a:r>
          </a:p>
          <a:p>
            <a:pPr lvl="1"/>
            <a:r>
              <a:rPr lang="nb-NO" dirty="0"/>
              <a:t>Augusta Ada King, </a:t>
            </a:r>
            <a:br>
              <a:rPr lang="nb-NO" dirty="0"/>
            </a:br>
            <a:r>
              <a:rPr lang="nb-NO" dirty="0" err="1"/>
              <a:t>countess</a:t>
            </a:r>
            <a:r>
              <a:rPr lang="nb-NO" dirty="0"/>
              <a:t> </a:t>
            </a:r>
            <a:r>
              <a:rPr lang="nb-NO" dirty="0" err="1"/>
              <a:t>of</a:t>
            </a:r>
            <a:r>
              <a:rPr lang="nb-NO" dirty="0"/>
              <a:t> </a:t>
            </a:r>
            <a:r>
              <a:rPr lang="nb-NO" dirty="0" err="1"/>
              <a:t>Lovelace</a:t>
            </a:r>
            <a:endParaRPr lang="nb-NO" dirty="0"/>
          </a:p>
          <a:p>
            <a:r>
              <a:rPr lang="nb-NO" dirty="0"/>
              <a:t>Elektromekaniske</a:t>
            </a:r>
          </a:p>
          <a:p>
            <a:pPr lvl="1"/>
            <a:r>
              <a:rPr lang="nb-NO" dirty="0" err="1"/>
              <a:t>Zuse</a:t>
            </a:r>
            <a:r>
              <a:rPr lang="nb-NO" dirty="0"/>
              <a:t>, 1936-</a:t>
            </a:r>
          </a:p>
          <a:p>
            <a:pPr lvl="1"/>
            <a:r>
              <a:rPr lang="nb-NO" dirty="0" err="1"/>
              <a:t>Atanasoff</a:t>
            </a:r>
            <a:r>
              <a:rPr lang="nb-NO" dirty="0"/>
              <a:t>, 1940-</a:t>
            </a:r>
            <a:endParaRPr lang="en-GB" dirty="0"/>
          </a:p>
        </p:txBody>
      </p:sp>
      <p:pic>
        <p:nvPicPr>
          <p:cNvPr id="25607" name="Picture 4"/>
          <p:cNvPicPr>
            <a:picLocks noChangeAspect="1" noChangeArrowheads="1"/>
          </p:cNvPicPr>
          <p:nvPr>
            <p:custDataLst>
              <p:tags r:id="rId4"/>
            </p:custDataLst>
          </p:nvPr>
        </p:nvPicPr>
        <p:blipFill>
          <a:blip r:embed="rId9" cstate="print">
            <a:lum contrast="20000"/>
          </a:blip>
          <a:srcRect/>
          <a:stretch>
            <a:fillRect/>
          </a:stretch>
        </p:blipFill>
        <p:spPr bwMode="auto">
          <a:xfrm>
            <a:off x="6537325" y="1484313"/>
            <a:ext cx="2930525" cy="2513012"/>
          </a:xfrm>
          <a:prstGeom prst="rect">
            <a:avLst/>
          </a:prstGeom>
          <a:noFill/>
          <a:ln w="9525">
            <a:noFill/>
            <a:miter lim="800000"/>
            <a:headEnd/>
            <a:tailEnd/>
          </a:ln>
        </p:spPr>
      </p:pic>
      <p:pic>
        <p:nvPicPr>
          <p:cNvPr id="25608" name="Picture 5"/>
          <p:cNvPicPr>
            <a:picLocks noChangeAspect="1" noChangeArrowheads="1"/>
          </p:cNvPicPr>
          <p:nvPr>
            <p:custDataLst>
              <p:tags r:id="rId5"/>
            </p:custDataLst>
          </p:nvPr>
        </p:nvPicPr>
        <p:blipFill>
          <a:blip r:embed="rId10" cstate="print"/>
          <a:srcRect/>
          <a:stretch>
            <a:fillRect/>
          </a:stretch>
        </p:blipFill>
        <p:spPr bwMode="auto">
          <a:xfrm>
            <a:off x="7113588" y="4005263"/>
            <a:ext cx="2339975" cy="1957387"/>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53</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0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60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60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60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60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60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ChangeArrowheads="1"/>
          </p:cNvSpPr>
          <p:nvPr>
            <p:ph type="title"/>
            <p:custDataLst>
              <p:tags r:id="rId2"/>
            </p:custDataLst>
          </p:nvPr>
        </p:nvSpPr>
        <p:spPr>
          <a:xfrm>
            <a:off x="495300" y="188640"/>
            <a:ext cx="8915400" cy="576064"/>
          </a:xfrm>
        </p:spPr>
        <p:txBody>
          <a:bodyPr>
            <a:normAutofit fontScale="90000"/>
          </a:bodyPr>
          <a:lstStyle/>
          <a:p>
            <a:r>
              <a:rPr lang="nb-NO" b="0" dirty="0"/>
              <a:t>Massedata</a:t>
            </a:r>
            <a:endParaRPr lang="en-GB" b="0" dirty="0"/>
          </a:p>
        </p:txBody>
      </p:sp>
      <p:sp>
        <p:nvSpPr>
          <p:cNvPr id="26630" name="Rectangle 3"/>
          <p:cNvSpPr>
            <a:spLocks noGrp="1" noChangeArrowheads="1"/>
          </p:cNvSpPr>
          <p:nvPr>
            <p:ph idx="1"/>
            <p:custDataLst>
              <p:tags r:id="rId3"/>
            </p:custDataLst>
          </p:nvPr>
        </p:nvSpPr>
        <p:spPr/>
        <p:txBody>
          <a:bodyPr/>
          <a:lstStyle/>
          <a:p>
            <a:r>
              <a:rPr lang="nb-NO" dirty="0"/>
              <a:t>Herman </a:t>
            </a:r>
            <a:r>
              <a:rPr lang="nb-NO" dirty="0" err="1"/>
              <a:t>Hollerith</a:t>
            </a:r>
            <a:r>
              <a:rPr lang="nb-NO" dirty="0"/>
              <a:t> (hullkort) – 1890</a:t>
            </a:r>
          </a:p>
          <a:p>
            <a:pPr lvl="1"/>
            <a:r>
              <a:rPr lang="en-GB" dirty="0" err="1"/>
              <a:t>Folketelling</a:t>
            </a:r>
            <a:endParaRPr lang="en-GB" dirty="0"/>
          </a:p>
          <a:p>
            <a:pPr lvl="1"/>
            <a:r>
              <a:rPr lang="en-GB" dirty="0" err="1"/>
              <a:t>Forløper</a:t>
            </a:r>
            <a:r>
              <a:rPr lang="en-GB" dirty="0"/>
              <a:t> </a:t>
            </a:r>
            <a:r>
              <a:rPr lang="en-GB" dirty="0" err="1"/>
              <a:t>til</a:t>
            </a:r>
            <a:r>
              <a:rPr lang="en-GB" dirty="0"/>
              <a:t> IBM</a:t>
            </a:r>
          </a:p>
        </p:txBody>
      </p:sp>
      <p:pic>
        <p:nvPicPr>
          <p:cNvPr id="26631" name="Picture 4"/>
          <p:cNvPicPr>
            <a:picLocks noChangeAspect="1" noChangeArrowheads="1"/>
          </p:cNvPicPr>
          <p:nvPr>
            <p:custDataLst>
              <p:tags r:id="rId4"/>
            </p:custDataLst>
          </p:nvPr>
        </p:nvPicPr>
        <p:blipFill>
          <a:blip r:embed="rId7" cstate="print"/>
          <a:srcRect/>
          <a:stretch>
            <a:fillRect/>
          </a:stretch>
        </p:blipFill>
        <p:spPr bwMode="auto">
          <a:xfrm>
            <a:off x="704528" y="2780928"/>
            <a:ext cx="8496300" cy="3729037"/>
          </a:xfrm>
          <a:prstGeom prst="rect">
            <a:avLst/>
          </a:prstGeom>
          <a:noFill/>
          <a:ln w="9525" algn="ctr">
            <a:noFill/>
            <a:miter lim="800000"/>
            <a:headEnd/>
            <a:tailEnd/>
          </a:ln>
        </p:spPr>
      </p:pic>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54</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custDataLst>
              <p:tags r:id="rId2"/>
            </p:custDataLst>
          </p:nvPr>
        </p:nvSpPr>
        <p:spPr/>
        <p:txBody>
          <a:bodyPr>
            <a:normAutofit fontScale="90000"/>
          </a:bodyPr>
          <a:lstStyle/>
          <a:p>
            <a:r>
              <a:rPr lang="nb-NO" b="0"/>
              <a:t>Regulering</a:t>
            </a:r>
            <a:endParaRPr lang="en-GB" b="0"/>
          </a:p>
        </p:txBody>
      </p:sp>
      <p:sp>
        <p:nvSpPr>
          <p:cNvPr id="27654" name="Rectangle 3"/>
          <p:cNvSpPr>
            <a:spLocks noGrp="1" noChangeArrowheads="1"/>
          </p:cNvSpPr>
          <p:nvPr>
            <p:ph idx="1"/>
            <p:custDataLst>
              <p:tags r:id="rId3"/>
            </p:custDataLst>
          </p:nvPr>
        </p:nvSpPr>
        <p:spPr>
          <a:xfrm>
            <a:off x="495300" y="1124744"/>
            <a:ext cx="5484812" cy="5256584"/>
          </a:xfrm>
        </p:spPr>
        <p:txBody>
          <a:bodyPr/>
          <a:lstStyle/>
          <a:p>
            <a:r>
              <a:rPr lang="nb-NO" dirty="0" err="1"/>
              <a:t>Jacqard</a:t>
            </a:r>
            <a:r>
              <a:rPr lang="nb-NO" dirty="0"/>
              <a:t>-veven (ca. 1810)</a:t>
            </a:r>
          </a:p>
          <a:p>
            <a:pPr lvl="1"/>
            <a:r>
              <a:rPr lang="nb-NO" dirty="0"/>
              <a:t>hullkort/automatisering</a:t>
            </a:r>
          </a:p>
          <a:p>
            <a:r>
              <a:rPr lang="nb-NO" dirty="0"/>
              <a:t>Maxwell, ca. 1880</a:t>
            </a:r>
          </a:p>
          <a:p>
            <a:pPr lvl="1"/>
            <a:r>
              <a:rPr lang="nb-NO" dirty="0"/>
              <a:t>teori/</a:t>
            </a:r>
            <a:r>
              <a:rPr lang="nb-NO" dirty="0" err="1"/>
              <a:t>diff</a:t>
            </a:r>
            <a:r>
              <a:rPr lang="nb-NO" dirty="0"/>
              <a:t>. Lign for maskinstabilitet</a:t>
            </a:r>
          </a:p>
          <a:p>
            <a:r>
              <a:rPr lang="nb-NO" dirty="0"/>
              <a:t>Norbert Wiener, 1946</a:t>
            </a:r>
          </a:p>
          <a:p>
            <a:pPr lvl="1"/>
            <a:r>
              <a:rPr lang="nb-NO" dirty="0"/>
              <a:t>kybernetikk (reguleringsteknikk)</a:t>
            </a:r>
          </a:p>
          <a:p>
            <a:r>
              <a:rPr lang="nb-NO" dirty="0"/>
              <a:t>Mikrokontrollere overalt!</a:t>
            </a:r>
          </a:p>
          <a:p>
            <a:pPr lvl="1"/>
            <a:r>
              <a:rPr lang="nb-NO" dirty="0"/>
              <a:t>1971 og utover</a:t>
            </a:r>
          </a:p>
          <a:p>
            <a:endParaRPr lang="en-GB" dirty="0"/>
          </a:p>
        </p:txBody>
      </p:sp>
      <p:pic>
        <p:nvPicPr>
          <p:cNvPr id="27655" name="Picture 4"/>
          <p:cNvPicPr>
            <a:picLocks noChangeAspect="1" noChangeArrowheads="1"/>
          </p:cNvPicPr>
          <p:nvPr>
            <p:custDataLst>
              <p:tags r:id="rId4"/>
            </p:custDataLst>
          </p:nvPr>
        </p:nvPicPr>
        <p:blipFill>
          <a:blip r:embed="rId7" cstate="print"/>
          <a:srcRect/>
          <a:stretch>
            <a:fillRect/>
          </a:stretch>
        </p:blipFill>
        <p:spPr bwMode="auto">
          <a:xfrm>
            <a:off x="5980112" y="2559"/>
            <a:ext cx="3925887" cy="3933825"/>
          </a:xfrm>
          <a:prstGeom prst="rect">
            <a:avLst/>
          </a:prstGeom>
          <a:noFill/>
          <a:ln w="9525" algn="ctr">
            <a:noFill/>
            <a:miter lim="800000"/>
            <a:headEnd/>
            <a:tailEnd/>
          </a:ln>
        </p:spPr>
      </p:pic>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55</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6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5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65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654">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6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nb-NO" dirty="0"/>
              <a:t>Typisk historisk fremstilling</a:t>
            </a:r>
          </a:p>
        </p:txBody>
      </p:sp>
      <p:sp>
        <p:nvSpPr>
          <p:cNvPr id="3" name="Content Placeholder 2"/>
          <p:cNvSpPr>
            <a:spLocks noGrp="1"/>
          </p:cNvSpPr>
          <p:nvPr>
            <p:ph idx="1"/>
            <p:custDataLst>
              <p:tags r:id="rId3"/>
            </p:custDataLst>
          </p:nvPr>
        </p:nvSpPr>
        <p:spPr/>
        <p:txBody>
          <a:bodyPr/>
          <a:lstStyle/>
          <a:p>
            <a:r>
              <a:rPr lang="nb-NO" dirty="0"/>
              <a:t>Inndeling i generasjoner/epoker basert på:</a:t>
            </a:r>
          </a:p>
          <a:p>
            <a:pPr lvl="1"/>
            <a:r>
              <a:rPr lang="nb-NO" dirty="0"/>
              <a:t>Ny hardware</a:t>
            </a:r>
          </a:p>
          <a:p>
            <a:pPr lvl="1"/>
            <a:r>
              <a:rPr lang="nb-NO" dirty="0"/>
              <a:t>Nye anvendelser</a:t>
            </a:r>
            <a:br>
              <a:rPr lang="nb-NO" dirty="0"/>
            </a:br>
            <a:endParaRPr lang="nb-NO" dirty="0"/>
          </a:p>
          <a:p>
            <a:r>
              <a:rPr lang="nb-NO" dirty="0"/>
              <a:t>«</a:t>
            </a:r>
            <a:r>
              <a:rPr lang="nb-NO" dirty="0" err="1"/>
              <a:t>Koevolusjon</a:t>
            </a:r>
            <a:r>
              <a:rPr lang="nb-NO" dirty="0"/>
              <a:t> av maskin- og myk-vare»</a:t>
            </a:r>
          </a:p>
          <a:p>
            <a:endParaRPr lang="nb-NO" dirty="0"/>
          </a:p>
          <a:p>
            <a:endParaRPr lang="nb-NO" dirty="0"/>
          </a:p>
        </p:txBody>
      </p:sp>
      <p:sp>
        <p:nvSpPr>
          <p:cNvPr id="8" name="Slide Number Placeholder 7"/>
          <p:cNvSpPr>
            <a:spLocks noGrp="1"/>
          </p:cNvSpPr>
          <p:nvPr>
            <p:ph type="sldNum" sz="quarter" idx="12"/>
          </p:nvPr>
        </p:nvSpPr>
        <p:spPr/>
        <p:txBody>
          <a:bodyPr/>
          <a:lstStyle/>
          <a:p>
            <a:pPr>
              <a:buFontTx/>
              <a:buNone/>
              <a:defRPr/>
            </a:pPr>
            <a:fld id="{F969C80E-7B21-4AD7-A8A5-9CFE7F16CA24}" type="slidenum">
              <a:rPr lang="en-US" smtClean="0"/>
              <a:pPr>
                <a:buFontTx/>
                <a:buNone/>
                <a:defRPr/>
              </a:pPr>
              <a:t>56</a:t>
            </a:fld>
            <a:endParaRPr lang="en-US" dirty="0"/>
          </a:p>
        </p:txBody>
      </p:sp>
    </p:spTree>
    <p:custDataLst>
      <p:tags r:id="rId1"/>
    </p:custDataLst>
    <p:extLst>
      <p:ext uri="{BB962C8B-B14F-4D97-AF65-F5344CB8AC3E}">
        <p14:creationId xmlns:p14="http://schemas.microsoft.com/office/powerpoint/2010/main" val="74741922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3"/>
          <p:cNvSpPr>
            <a:spLocks noGrp="1" noChangeArrowheads="1"/>
          </p:cNvSpPr>
          <p:nvPr>
            <p:ph type="title"/>
            <p:custDataLst>
              <p:tags r:id="rId2"/>
            </p:custDataLst>
          </p:nvPr>
        </p:nvSpPr>
        <p:spPr/>
        <p:txBody>
          <a:bodyPr>
            <a:normAutofit fontScale="90000"/>
          </a:bodyPr>
          <a:lstStyle/>
          <a:p>
            <a:r>
              <a:rPr lang="nb-NO" b="0"/>
              <a:t>1. Generasjon (1940-1950)</a:t>
            </a:r>
          </a:p>
        </p:txBody>
      </p:sp>
      <p:sp>
        <p:nvSpPr>
          <p:cNvPr id="28677" name="Rectangle 2"/>
          <p:cNvSpPr>
            <a:spLocks noGrp="1" noChangeArrowheads="1"/>
          </p:cNvSpPr>
          <p:nvPr>
            <p:ph idx="1"/>
            <p:custDataLst>
              <p:tags r:id="rId3"/>
            </p:custDataLst>
          </p:nvPr>
        </p:nvSpPr>
        <p:spPr>
          <a:xfrm>
            <a:off x="416497" y="1052736"/>
            <a:ext cx="5831904" cy="5328592"/>
          </a:xfrm>
        </p:spPr>
        <p:txBody>
          <a:bodyPr/>
          <a:lstStyle/>
          <a:p>
            <a:pPr>
              <a:lnSpc>
                <a:spcPct val="80000"/>
              </a:lnSpc>
            </a:pPr>
            <a:r>
              <a:rPr lang="nb-NO" sz="2000" dirty="0"/>
              <a:t>Elektromekaniske reléer og radiorør (</a:t>
            </a:r>
            <a:r>
              <a:rPr lang="nb-NO" sz="2000" dirty="0" err="1"/>
              <a:t>vacuum</a:t>
            </a:r>
            <a:r>
              <a:rPr lang="nb-NO" sz="2000" dirty="0"/>
              <a:t> tube)</a:t>
            </a:r>
          </a:p>
          <a:p>
            <a:pPr>
              <a:lnSpc>
                <a:spcPct val="80000"/>
              </a:lnSpc>
            </a:pPr>
            <a:r>
              <a:rPr lang="nb-NO" sz="2000" dirty="0"/>
              <a:t>Conrad </a:t>
            </a:r>
            <a:r>
              <a:rPr lang="nb-NO" sz="2000" dirty="0" err="1"/>
              <a:t>Zuse</a:t>
            </a:r>
            <a:r>
              <a:rPr lang="nb-NO" sz="2000" dirty="0"/>
              <a:t> </a:t>
            </a:r>
          </a:p>
          <a:p>
            <a:pPr lvl="1">
              <a:lnSpc>
                <a:spcPct val="80000"/>
              </a:lnSpc>
            </a:pPr>
            <a:r>
              <a:rPr lang="nb-NO" sz="1800" dirty="0"/>
              <a:t>Z1- 1936; Z4 – 1945</a:t>
            </a:r>
          </a:p>
          <a:p>
            <a:pPr lvl="1">
              <a:lnSpc>
                <a:spcPct val="80000"/>
              </a:lnSpc>
            </a:pPr>
            <a:r>
              <a:rPr lang="nb-NO" sz="1800" dirty="0" err="1"/>
              <a:t>Plankalkül</a:t>
            </a:r>
            <a:endParaRPr lang="nb-NO" sz="1800" dirty="0"/>
          </a:p>
          <a:p>
            <a:pPr>
              <a:lnSpc>
                <a:spcPct val="80000"/>
              </a:lnSpc>
            </a:pPr>
            <a:r>
              <a:rPr lang="nb-NO" sz="2000" dirty="0"/>
              <a:t>Alan </a:t>
            </a:r>
            <a:r>
              <a:rPr lang="nb-NO" sz="2000" dirty="0" err="1"/>
              <a:t>Turing</a:t>
            </a:r>
            <a:endParaRPr lang="nb-NO" sz="2000" dirty="0"/>
          </a:p>
          <a:p>
            <a:pPr lvl="1">
              <a:lnSpc>
                <a:spcPct val="80000"/>
              </a:lnSpc>
            </a:pPr>
            <a:r>
              <a:rPr lang="nb-NO" sz="1800" dirty="0">
                <a:solidFill>
                  <a:srgbClr val="FF0000"/>
                </a:solidFill>
              </a:rPr>
              <a:t>Universell </a:t>
            </a:r>
            <a:r>
              <a:rPr lang="nb-NO" sz="1800" dirty="0" err="1">
                <a:solidFill>
                  <a:srgbClr val="FF0000"/>
                </a:solidFill>
              </a:rPr>
              <a:t>Turingmaskin</a:t>
            </a:r>
            <a:r>
              <a:rPr lang="nb-NO" sz="1800" dirty="0">
                <a:solidFill>
                  <a:srgbClr val="FF0000"/>
                </a:solidFill>
              </a:rPr>
              <a:t> </a:t>
            </a:r>
            <a:r>
              <a:rPr lang="nb-NO" sz="1800" dirty="0"/>
              <a:t>- 1937</a:t>
            </a:r>
          </a:p>
          <a:p>
            <a:pPr lvl="1">
              <a:lnSpc>
                <a:spcPct val="80000"/>
              </a:lnSpc>
            </a:pPr>
            <a:r>
              <a:rPr lang="nb-NO" sz="1800" dirty="0" err="1"/>
              <a:t>Colossus</a:t>
            </a:r>
            <a:r>
              <a:rPr lang="nb-NO" sz="1800" dirty="0"/>
              <a:t> - 1943</a:t>
            </a:r>
          </a:p>
          <a:p>
            <a:pPr>
              <a:lnSpc>
                <a:spcPct val="80000"/>
              </a:lnSpc>
            </a:pPr>
            <a:r>
              <a:rPr lang="nb-NO" sz="2000" dirty="0"/>
              <a:t>Howard H. </a:t>
            </a:r>
            <a:r>
              <a:rPr lang="nb-NO" sz="2000" dirty="0" err="1"/>
              <a:t>Aiken</a:t>
            </a:r>
            <a:endParaRPr lang="nb-NO" sz="2000" dirty="0"/>
          </a:p>
          <a:p>
            <a:pPr lvl="1">
              <a:lnSpc>
                <a:spcPct val="80000"/>
              </a:lnSpc>
            </a:pPr>
            <a:r>
              <a:rPr lang="nb-NO" sz="1800" dirty="0"/>
              <a:t>(Mark 1) - 1944</a:t>
            </a:r>
          </a:p>
          <a:p>
            <a:pPr>
              <a:lnSpc>
                <a:spcPct val="80000"/>
              </a:lnSpc>
            </a:pPr>
            <a:r>
              <a:rPr lang="nb-NO" sz="2000" dirty="0"/>
              <a:t>John </a:t>
            </a:r>
            <a:r>
              <a:rPr lang="nb-NO" sz="2000" dirty="0" err="1"/>
              <a:t>Presper</a:t>
            </a:r>
            <a:r>
              <a:rPr lang="nb-NO" sz="2000" dirty="0"/>
              <a:t> </a:t>
            </a:r>
            <a:r>
              <a:rPr lang="nb-NO" sz="2000" dirty="0" err="1"/>
              <a:t>Eckert</a:t>
            </a:r>
            <a:r>
              <a:rPr lang="nb-NO" sz="2000" dirty="0"/>
              <a:t> &amp; John W. </a:t>
            </a:r>
            <a:r>
              <a:rPr lang="nb-NO" sz="2000" dirty="0" err="1"/>
              <a:t>Mauchly</a:t>
            </a:r>
            <a:endParaRPr lang="nb-NO" sz="2000" dirty="0"/>
          </a:p>
          <a:p>
            <a:pPr lvl="1">
              <a:lnSpc>
                <a:spcPct val="80000"/>
              </a:lnSpc>
            </a:pPr>
            <a:r>
              <a:rPr lang="nb-NO" sz="1800" dirty="0"/>
              <a:t>ENIAC - 1944</a:t>
            </a:r>
          </a:p>
          <a:p>
            <a:pPr>
              <a:lnSpc>
                <a:spcPct val="80000"/>
              </a:lnSpc>
            </a:pPr>
            <a:r>
              <a:rPr lang="nb-NO" sz="2000" dirty="0"/>
              <a:t>John von Neumann</a:t>
            </a:r>
          </a:p>
          <a:p>
            <a:pPr lvl="1">
              <a:lnSpc>
                <a:spcPct val="80000"/>
              </a:lnSpc>
            </a:pPr>
            <a:r>
              <a:rPr lang="nb-NO" sz="1800" dirty="0"/>
              <a:t>EDVAC - 1945</a:t>
            </a:r>
          </a:p>
          <a:p>
            <a:pPr lvl="1">
              <a:lnSpc>
                <a:spcPct val="80000"/>
              </a:lnSpc>
            </a:pPr>
            <a:r>
              <a:rPr lang="nb-NO" sz="1800" dirty="0"/>
              <a:t>UNIVAC - 1951</a:t>
            </a:r>
          </a:p>
        </p:txBody>
      </p:sp>
      <p:grpSp>
        <p:nvGrpSpPr>
          <p:cNvPr id="5" name="Group 4"/>
          <p:cNvGrpSpPr/>
          <p:nvPr/>
        </p:nvGrpSpPr>
        <p:grpSpPr>
          <a:xfrm>
            <a:off x="5241032" y="1484313"/>
            <a:ext cx="4033143" cy="1468437"/>
            <a:chOff x="5241032" y="1484313"/>
            <a:chExt cx="4033143" cy="1468437"/>
          </a:xfrm>
        </p:grpSpPr>
        <p:pic>
          <p:nvPicPr>
            <p:cNvPr id="28679" name="Picture 4"/>
            <p:cNvPicPr>
              <a:picLocks noChangeAspect="1" noChangeArrowheads="1"/>
            </p:cNvPicPr>
            <p:nvPr>
              <p:custDataLst>
                <p:tags r:id="rId8"/>
              </p:custDataLst>
            </p:nvPr>
          </p:nvPicPr>
          <p:blipFill>
            <a:blip r:embed="rId12" cstate="print"/>
            <a:srcRect/>
            <a:stretch>
              <a:fillRect/>
            </a:stretch>
          </p:blipFill>
          <p:spPr bwMode="auto">
            <a:xfrm>
              <a:off x="7400925" y="1484313"/>
              <a:ext cx="1873250" cy="1468437"/>
            </a:xfrm>
            <a:prstGeom prst="rect">
              <a:avLst/>
            </a:prstGeom>
            <a:noFill/>
            <a:ln w="9525">
              <a:noFill/>
              <a:miter lim="800000"/>
              <a:headEnd/>
              <a:tailEnd/>
            </a:ln>
          </p:spPr>
        </p:pic>
        <p:sp>
          <p:nvSpPr>
            <p:cNvPr id="28682" name="Line 7"/>
            <p:cNvSpPr>
              <a:spLocks noChangeShapeType="1"/>
            </p:cNvSpPr>
            <p:nvPr>
              <p:custDataLst>
                <p:tags r:id="rId9"/>
              </p:custDataLst>
            </p:nvPr>
          </p:nvSpPr>
          <p:spPr bwMode="auto">
            <a:xfrm>
              <a:off x="5241032" y="1484313"/>
              <a:ext cx="2088456" cy="720725"/>
            </a:xfrm>
            <a:prstGeom prst="line">
              <a:avLst/>
            </a:prstGeom>
            <a:noFill/>
            <a:ln w="28575">
              <a:solidFill>
                <a:srgbClr val="FF0000"/>
              </a:solidFill>
              <a:round/>
              <a:headEnd/>
              <a:tailEnd type="triangle" w="med" len="med"/>
            </a:ln>
          </p:spPr>
          <p:txBody>
            <a:bodyPr/>
            <a:lstStyle/>
            <a:p>
              <a:endParaRPr lang="nb-NO"/>
            </a:p>
          </p:txBody>
        </p:sp>
      </p:grpSp>
      <p:grpSp>
        <p:nvGrpSpPr>
          <p:cNvPr id="6" name="Group 5"/>
          <p:cNvGrpSpPr/>
          <p:nvPr/>
        </p:nvGrpSpPr>
        <p:grpSpPr>
          <a:xfrm>
            <a:off x="2792413" y="2924175"/>
            <a:ext cx="6481762" cy="1574800"/>
            <a:chOff x="2792413" y="2924175"/>
            <a:chExt cx="6481762" cy="1574800"/>
          </a:xfrm>
        </p:grpSpPr>
        <p:pic>
          <p:nvPicPr>
            <p:cNvPr id="28680" name="Picture 5"/>
            <p:cNvPicPr>
              <a:picLocks noChangeAspect="1" noChangeArrowheads="1"/>
            </p:cNvPicPr>
            <p:nvPr>
              <p:custDataLst>
                <p:tags r:id="rId6"/>
              </p:custDataLst>
            </p:nvPr>
          </p:nvPicPr>
          <p:blipFill>
            <a:blip r:embed="rId13" cstate="print"/>
            <a:srcRect/>
            <a:stretch>
              <a:fillRect/>
            </a:stretch>
          </p:blipFill>
          <p:spPr bwMode="auto">
            <a:xfrm>
              <a:off x="6248400" y="2924175"/>
              <a:ext cx="3025775" cy="1574800"/>
            </a:xfrm>
            <a:prstGeom prst="rect">
              <a:avLst/>
            </a:prstGeom>
            <a:noFill/>
            <a:ln w="9525">
              <a:noFill/>
              <a:miter lim="800000"/>
              <a:headEnd/>
              <a:tailEnd/>
            </a:ln>
          </p:spPr>
        </p:pic>
        <p:sp>
          <p:nvSpPr>
            <p:cNvPr id="28683" name="Line 8"/>
            <p:cNvSpPr>
              <a:spLocks noChangeShapeType="1"/>
            </p:cNvSpPr>
            <p:nvPr>
              <p:custDataLst>
                <p:tags r:id="rId7"/>
              </p:custDataLst>
            </p:nvPr>
          </p:nvSpPr>
          <p:spPr bwMode="auto">
            <a:xfrm flipV="1">
              <a:off x="2792413" y="4077231"/>
              <a:ext cx="3384550" cy="287871"/>
            </a:xfrm>
            <a:prstGeom prst="line">
              <a:avLst/>
            </a:prstGeom>
            <a:noFill/>
            <a:ln w="28575">
              <a:solidFill>
                <a:srgbClr val="FF0000"/>
              </a:solidFill>
              <a:round/>
              <a:headEnd/>
              <a:tailEnd type="triangle" w="med" len="med"/>
            </a:ln>
          </p:spPr>
          <p:txBody>
            <a:bodyPr/>
            <a:lstStyle/>
            <a:p>
              <a:endParaRPr lang="nb-NO"/>
            </a:p>
          </p:txBody>
        </p:sp>
      </p:grpSp>
      <p:grpSp>
        <p:nvGrpSpPr>
          <p:cNvPr id="7" name="Group 6"/>
          <p:cNvGrpSpPr/>
          <p:nvPr/>
        </p:nvGrpSpPr>
        <p:grpSpPr>
          <a:xfrm>
            <a:off x="2864767" y="4508500"/>
            <a:ext cx="6417346" cy="1441450"/>
            <a:chOff x="2864767" y="4508500"/>
            <a:chExt cx="6417346" cy="1441450"/>
          </a:xfrm>
        </p:grpSpPr>
        <p:pic>
          <p:nvPicPr>
            <p:cNvPr id="28681" name="Picture 6"/>
            <p:cNvPicPr>
              <a:picLocks noChangeAspect="1" noChangeArrowheads="1"/>
            </p:cNvPicPr>
            <p:nvPr>
              <p:custDataLst>
                <p:tags r:id="rId4"/>
              </p:custDataLst>
            </p:nvPr>
          </p:nvPicPr>
          <p:blipFill>
            <a:blip r:embed="rId14" cstate="print"/>
            <a:srcRect/>
            <a:stretch>
              <a:fillRect/>
            </a:stretch>
          </p:blipFill>
          <p:spPr bwMode="auto">
            <a:xfrm>
              <a:off x="6608763" y="4508500"/>
              <a:ext cx="2673350" cy="1441450"/>
            </a:xfrm>
            <a:prstGeom prst="rect">
              <a:avLst/>
            </a:prstGeom>
            <a:noFill/>
            <a:ln w="9525">
              <a:noFill/>
              <a:miter lim="800000"/>
              <a:headEnd/>
              <a:tailEnd/>
            </a:ln>
          </p:spPr>
        </p:pic>
        <p:sp>
          <p:nvSpPr>
            <p:cNvPr id="28684" name="Line 9"/>
            <p:cNvSpPr>
              <a:spLocks noChangeShapeType="1"/>
            </p:cNvSpPr>
            <p:nvPr>
              <p:custDataLst>
                <p:tags r:id="rId5"/>
              </p:custDataLst>
            </p:nvPr>
          </p:nvSpPr>
          <p:spPr bwMode="auto">
            <a:xfrm>
              <a:off x="2864767" y="5157192"/>
              <a:ext cx="3672557" cy="216496"/>
            </a:xfrm>
            <a:prstGeom prst="line">
              <a:avLst/>
            </a:prstGeom>
            <a:noFill/>
            <a:ln w="28575">
              <a:solidFill>
                <a:schemeClr val="accent2"/>
              </a:solidFill>
              <a:round/>
              <a:headEnd/>
              <a:tailEnd type="triangle" w="med" len="med"/>
            </a:ln>
          </p:spPr>
          <p:txBody>
            <a:bodyPr/>
            <a:lstStyle/>
            <a:p>
              <a:endParaRPr lang="nb-NO"/>
            </a:p>
          </p:txBody>
        </p:sp>
      </p:grpSp>
      <p:sp>
        <p:nvSpPr>
          <p:cNvPr id="9" name="Slide Number Placeholder 8"/>
          <p:cNvSpPr>
            <a:spLocks noGrp="1"/>
          </p:cNvSpPr>
          <p:nvPr>
            <p:ph type="sldNum" sz="quarter" idx="12"/>
          </p:nvPr>
        </p:nvSpPr>
        <p:spPr/>
        <p:txBody>
          <a:bodyPr/>
          <a:lstStyle/>
          <a:p>
            <a:pPr>
              <a:buFontTx/>
              <a:buNone/>
              <a:defRPr/>
            </a:pPr>
            <a:fld id="{F969C80E-7B21-4AD7-A8A5-9CFE7F16CA24}" type="slidenum">
              <a:rPr lang="en-US" smtClean="0"/>
              <a:pPr>
                <a:buFontTx/>
                <a:buNone/>
                <a:defRPr/>
              </a:pPr>
              <a:t>57</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8677">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8677">
                                            <p:txEl>
                                              <p:pRg st="2" end="2"/>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8677">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8677">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8677">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8677">
                                            <p:txEl>
                                              <p:pRg st="6" end="6"/>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8677">
                                            <p:txEl>
                                              <p:pRg st="7" end="7"/>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8677">
                                            <p:txEl>
                                              <p:pRg st="8" end="8"/>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8677">
                                            <p:txEl>
                                              <p:pRg st="9" end="9"/>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8677">
                                            <p:txEl>
                                              <p:pRg st="10" end="1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down)">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677">
                                            <p:txEl>
                                              <p:pRg st="11" end="11"/>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677">
                                            <p:txEl>
                                              <p:pRg st="12" end="1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677">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898EB-64AA-4421-A5BD-143E57BB5CE3}"/>
              </a:ext>
            </a:extLst>
          </p:cNvPr>
          <p:cNvSpPr>
            <a:spLocks noGrp="1"/>
          </p:cNvSpPr>
          <p:nvPr>
            <p:ph type="title"/>
          </p:nvPr>
        </p:nvSpPr>
        <p:spPr/>
        <p:txBody>
          <a:bodyPr>
            <a:normAutofit fontScale="90000"/>
          </a:bodyPr>
          <a:lstStyle/>
          <a:p>
            <a:r>
              <a:rPr lang="en-US" dirty="0" err="1"/>
              <a:t>Sitat</a:t>
            </a:r>
            <a:r>
              <a:rPr lang="en-US" dirty="0"/>
              <a:t>: Thomas Watson 1943</a:t>
            </a:r>
            <a:endParaRPr lang="nb-NO" dirty="0"/>
          </a:p>
        </p:txBody>
      </p:sp>
      <p:sp>
        <p:nvSpPr>
          <p:cNvPr id="3" name="Content Placeholder 2">
            <a:extLst>
              <a:ext uri="{FF2B5EF4-FFF2-40B4-BE49-F238E27FC236}">
                <a16:creationId xmlns:a16="http://schemas.microsoft.com/office/drawing/2014/main" id="{0388BAF7-CF9C-42BA-A211-5B782D133FE8}"/>
              </a:ext>
            </a:extLst>
          </p:cNvPr>
          <p:cNvSpPr>
            <a:spLocks noGrp="1"/>
          </p:cNvSpPr>
          <p:nvPr>
            <p:ph idx="1"/>
          </p:nvPr>
        </p:nvSpPr>
        <p:spPr/>
        <p:txBody>
          <a:bodyPr/>
          <a:lstStyle/>
          <a:p>
            <a:r>
              <a:rPr lang="en-US" dirty="0"/>
              <a:t>Thomas Watson, president IBM, 1943:</a:t>
            </a:r>
          </a:p>
          <a:p>
            <a:endParaRPr lang="en-US" dirty="0"/>
          </a:p>
          <a:p>
            <a:pPr marL="0" indent="0">
              <a:buNone/>
            </a:pPr>
            <a:r>
              <a:rPr lang="en-US" sz="4800" i="1" dirty="0"/>
              <a:t>“I think there is a world market for maybe five computers”</a:t>
            </a:r>
            <a:endParaRPr lang="nb-NO" sz="4800" i="1" dirty="0"/>
          </a:p>
        </p:txBody>
      </p:sp>
      <p:sp>
        <p:nvSpPr>
          <p:cNvPr id="4" name="Slide Number Placeholder 3">
            <a:extLst>
              <a:ext uri="{FF2B5EF4-FFF2-40B4-BE49-F238E27FC236}">
                <a16:creationId xmlns:a16="http://schemas.microsoft.com/office/drawing/2014/main" id="{D08EE063-E427-4A71-98E3-6473D42FB753}"/>
              </a:ext>
            </a:extLst>
          </p:cNvPr>
          <p:cNvSpPr>
            <a:spLocks noGrp="1"/>
          </p:cNvSpPr>
          <p:nvPr>
            <p:ph type="sldNum" sz="quarter" idx="12"/>
          </p:nvPr>
        </p:nvSpPr>
        <p:spPr/>
        <p:txBody>
          <a:bodyPr/>
          <a:lstStyle/>
          <a:p>
            <a:pPr>
              <a:buFontTx/>
              <a:buNone/>
              <a:defRPr/>
            </a:pPr>
            <a:fld id="{F969C80E-7B21-4AD7-A8A5-9CFE7F16CA24}" type="slidenum">
              <a:rPr lang="en-US" smtClean="0"/>
              <a:pPr>
                <a:buFontTx/>
                <a:buNone/>
                <a:defRPr/>
              </a:pPr>
              <a:t>58</a:t>
            </a:fld>
            <a:endParaRPr lang="en-US" dirty="0"/>
          </a:p>
        </p:txBody>
      </p:sp>
    </p:spTree>
    <p:extLst>
      <p:ext uri="{BB962C8B-B14F-4D97-AF65-F5344CB8AC3E}">
        <p14:creationId xmlns:p14="http://schemas.microsoft.com/office/powerpoint/2010/main" val="2250430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Rectangle 3"/>
          <p:cNvSpPr>
            <a:spLocks noGrp="1" noChangeArrowheads="1"/>
          </p:cNvSpPr>
          <p:nvPr>
            <p:ph type="title"/>
            <p:custDataLst>
              <p:tags r:id="rId2"/>
            </p:custDataLst>
          </p:nvPr>
        </p:nvSpPr>
        <p:spPr/>
        <p:txBody>
          <a:bodyPr>
            <a:normAutofit fontScale="90000"/>
          </a:bodyPr>
          <a:lstStyle/>
          <a:p>
            <a:r>
              <a:rPr lang="nb-NO" b="0"/>
              <a:t>2. Generasjon (1950 - 1964)</a:t>
            </a:r>
          </a:p>
        </p:txBody>
      </p:sp>
      <p:sp>
        <p:nvSpPr>
          <p:cNvPr id="29701" name="Rectangle 2"/>
          <p:cNvSpPr>
            <a:spLocks noGrp="1" noChangeArrowheads="1"/>
          </p:cNvSpPr>
          <p:nvPr>
            <p:ph idx="1"/>
            <p:custDataLst>
              <p:tags r:id="rId3"/>
            </p:custDataLst>
          </p:nvPr>
        </p:nvSpPr>
        <p:spPr>
          <a:xfrm>
            <a:off x="0" y="1052736"/>
            <a:ext cx="4932363" cy="5184576"/>
          </a:xfrm>
        </p:spPr>
        <p:txBody>
          <a:bodyPr>
            <a:normAutofit fontScale="85000" lnSpcReduction="20000"/>
          </a:bodyPr>
          <a:lstStyle/>
          <a:p>
            <a:pPr>
              <a:lnSpc>
                <a:spcPct val="90000"/>
              </a:lnSpc>
            </a:pPr>
            <a:r>
              <a:rPr lang="nb-NO" dirty="0"/>
              <a:t>Transistor – 1947</a:t>
            </a:r>
            <a:br>
              <a:rPr lang="nb-NO" dirty="0"/>
            </a:br>
            <a:endParaRPr lang="nb-NO" dirty="0"/>
          </a:p>
          <a:p>
            <a:pPr>
              <a:lnSpc>
                <a:spcPct val="90000"/>
              </a:lnSpc>
            </a:pPr>
            <a:r>
              <a:rPr lang="nb-NO" dirty="0"/>
              <a:t>Den første kompilatoren </a:t>
            </a:r>
            <a:br>
              <a:rPr lang="nb-NO" dirty="0"/>
            </a:br>
            <a:r>
              <a:rPr lang="nb-NO" dirty="0"/>
              <a:t>(A-0, Grace Hopper) – 1951</a:t>
            </a:r>
            <a:br>
              <a:rPr lang="nb-NO" dirty="0"/>
            </a:br>
            <a:r>
              <a:rPr lang="nb-NO" dirty="0"/>
              <a:t> </a:t>
            </a:r>
          </a:p>
          <a:p>
            <a:pPr>
              <a:lnSpc>
                <a:spcPct val="90000"/>
              </a:lnSpc>
            </a:pPr>
            <a:r>
              <a:rPr lang="nb-NO" dirty="0"/>
              <a:t>IBM 701 - 1953</a:t>
            </a:r>
          </a:p>
          <a:p>
            <a:pPr>
              <a:lnSpc>
                <a:spcPct val="90000"/>
              </a:lnSpc>
            </a:pPr>
            <a:r>
              <a:rPr lang="nb-NO" dirty="0"/>
              <a:t>IBM og ”de syv dvergene”: </a:t>
            </a:r>
            <a:r>
              <a:rPr lang="nb-NO" dirty="0" err="1"/>
              <a:t>Sperry</a:t>
            </a:r>
            <a:r>
              <a:rPr lang="nb-NO" dirty="0"/>
              <a:t>-Rand, Burroughs, Control Data, Honeywell…</a:t>
            </a:r>
            <a:br>
              <a:rPr lang="nb-NO" dirty="0"/>
            </a:br>
            <a:endParaRPr lang="nb-NO" dirty="0"/>
          </a:p>
          <a:p>
            <a:pPr>
              <a:lnSpc>
                <a:spcPct val="90000"/>
              </a:lnSpc>
            </a:pPr>
            <a:r>
              <a:rPr lang="nb-NO" dirty="0"/>
              <a:t>Fortran - 1957</a:t>
            </a:r>
          </a:p>
          <a:p>
            <a:pPr>
              <a:lnSpc>
                <a:spcPct val="90000"/>
              </a:lnSpc>
            </a:pPr>
            <a:r>
              <a:rPr lang="nb-NO" dirty="0"/>
              <a:t>Cobol, </a:t>
            </a:r>
            <a:r>
              <a:rPr lang="nb-NO" dirty="0" err="1"/>
              <a:t>Lisp</a:t>
            </a:r>
            <a:r>
              <a:rPr lang="nb-NO" dirty="0"/>
              <a:t>, Algol,…</a:t>
            </a:r>
            <a:br>
              <a:rPr lang="nb-NO" dirty="0"/>
            </a:br>
            <a:endParaRPr lang="nb-NO" dirty="0"/>
          </a:p>
          <a:p>
            <a:pPr>
              <a:lnSpc>
                <a:spcPct val="90000"/>
              </a:lnSpc>
            </a:pPr>
            <a:r>
              <a:rPr lang="nb-NO" dirty="0"/>
              <a:t>IBM 1401 - 1960. Datamaskinens ”T-Ford”</a:t>
            </a:r>
          </a:p>
          <a:p>
            <a:pPr>
              <a:lnSpc>
                <a:spcPct val="90000"/>
              </a:lnSpc>
            </a:pPr>
            <a:endParaRPr lang="nb-NO" dirty="0"/>
          </a:p>
          <a:p>
            <a:pPr>
              <a:lnSpc>
                <a:spcPct val="90000"/>
              </a:lnSpc>
            </a:pPr>
            <a:endParaRPr lang="nb-NO" dirty="0"/>
          </a:p>
        </p:txBody>
      </p:sp>
      <p:pic>
        <p:nvPicPr>
          <p:cNvPr id="29703" name="Picture 4"/>
          <p:cNvPicPr>
            <a:picLocks noChangeAspect="1" noChangeArrowheads="1"/>
          </p:cNvPicPr>
          <p:nvPr>
            <p:custDataLst>
              <p:tags r:id="rId4"/>
            </p:custDataLst>
          </p:nvPr>
        </p:nvPicPr>
        <p:blipFill>
          <a:blip r:embed="rId9" cstate="print"/>
          <a:srcRect/>
          <a:stretch>
            <a:fillRect/>
          </a:stretch>
        </p:blipFill>
        <p:spPr bwMode="auto">
          <a:xfrm>
            <a:off x="5024438" y="1557338"/>
            <a:ext cx="2038350" cy="2232025"/>
          </a:xfrm>
          <a:prstGeom prst="rect">
            <a:avLst/>
          </a:prstGeom>
          <a:noFill/>
          <a:ln w="9525">
            <a:noFill/>
            <a:miter lim="800000"/>
            <a:headEnd/>
            <a:tailEnd/>
          </a:ln>
        </p:spPr>
      </p:pic>
      <p:pic>
        <p:nvPicPr>
          <p:cNvPr id="29704" name="Picture 5"/>
          <p:cNvPicPr>
            <a:picLocks noChangeAspect="1" noChangeArrowheads="1"/>
          </p:cNvPicPr>
          <p:nvPr>
            <p:custDataLst>
              <p:tags r:id="rId5"/>
            </p:custDataLst>
          </p:nvPr>
        </p:nvPicPr>
        <p:blipFill>
          <a:blip r:embed="rId10" cstate="print"/>
          <a:srcRect/>
          <a:stretch>
            <a:fillRect/>
          </a:stretch>
        </p:blipFill>
        <p:spPr bwMode="auto">
          <a:xfrm>
            <a:off x="7185025" y="3644900"/>
            <a:ext cx="2306638" cy="2257425"/>
          </a:xfrm>
          <a:prstGeom prst="rect">
            <a:avLst/>
          </a:prstGeom>
          <a:noFill/>
          <a:ln w="9525">
            <a:noFill/>
            <a:miter lim="800000"/>
            <a:headEnd/>
            <a:tailEnd/>
          </a:ln>
        </p:spPr>
      </p:pic>
      <p:cxnSp>
        <p:nvCxnSpPr>
          <p:cNvPr id="29705" name="AutoShape 6"/>
          <p:cNvCxnSpPr>
            <a:cxnSpLocks noChangeShapeType="1"/>
          </p:cNvCxnSpPr>
          <p:nvPr>
            <p:custDataLst>
              <p:tags r:id="rId6"/>
            </p:custDataLst>
          </p:nvPr>
        </p:nvCxnSpPr>
        <p:spPr bwMode="auto">
          <a:xfrm rot="16200000" flipH="1">
            <a:off x="6122194" y="3710782"/>
            <a:ext cx="984250" cy="1141412"/>
          </a:xfrm>
          <a:prstGeom prst="bentConnector2">
            <a:avLst/>
          </a:prstGeom>
          <a:noFill/>
          <a:ln w="28575">
            <a:solidFill>
              <a:schemeClr val="tx1"/>
            </a:solidFill>
            <a:prstDash val="dash"/>
            <a:miter lim="800000"/>
            <a:headEnd/>
            <a:tailEnd type="triangle" w="med" len="med"/>
          </a:ln>
        </p:spPr>
      </p:cxnSp>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59</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9703"/>
                                        </p:tgtEl>
                                        <p:attrNameLst>
                                          <p:attrName>style.visibility</p:attrName>
                                        </p:attrNameLst>
                                      </p:cBhvr>
                                      <p:to>
                                        <p:strVal val="visible"/>
                                      </p:to>
                                    </p:set>
                                    <p:animEffect transition="in" filter="wipe(down)">
                                      <p:cBhvr>
                                        <p:cTn id="11" dur="500"/>
                                        <p:tgtEl>
                                          <p:spTgt spid="2970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9705"/>
                                        </p:tgtEl>
                                        <p:attrNameLst>
                                          <p:attrName>style.visibility</p:attrName>
                                        </p:attrNameLst>
                                      </p:cBhvr>
                                      <p:to>
                                        <p:strVal val="visible"/>
                                      </p:to>
                                    </p:set>
                                    <p:animEffect transition="in" filter="wipe(down)">
                                      <p:cBhvr>
                                        <p:cTn id="16" dur="500"/>
                                        <p:tgtEl>
                                          <p:spTgt spid="29705"/>
                                        </p:tgtEl>
                                      </p:cBhvr>
                                    </p:animEffect>
                                  </p:childTnLst>
                                </p:cTn>
                              </p:par>
                              <p:par>
                                <p:cTn id="17" presetID="22" presetClass="entr" presetSubtype="4" fill="hold" nodeType="withEffect">
                                  <p:stCondLst>
                                    <p:cond delay="0"/>
                                  </p:stCondLst>
                                  <p:childTnLst>
                                    <p:set>
                                      <p:cBhvr>
                                        <p:cTn id="18" dur="1" fill="hold">
                                          <p:stCondLst>
                                            <p:cond delay="0"/>
                                          </p:stCondLst>
                                        </p:cTn>
                                        <p:tgtEl>
                                          <p:spTgt spid="29704"/>
                                        </p:tgtEl>
                                        <p:attrNameLst>
                                          <p:attrName>style.visibility</p:attrName>
                                        </p:attrNameLst>
                                      </p:cBhvr>
                                      <p:to>
                                        <p:strVal val="visible"/>
                                      </p:to>
                                    </p:set>
                                    <p:animEffect transition="in" filter="wipe(down)">
                                      <p:cBhvr>
                                        <p:cTn id="19" dur="500"/>
                                        <p:tgtEl>
                                          <p:spTgt spid="2970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9701">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9701">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701">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9701">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9701">
                                            <p:txEl>
                                              <p:pRg st="5" end="5"/>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970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b-NO" dirty="0"/>
              <a:t>Egenarbeid</a:t>
            </a:r>
            <a:endParaRPr lang="en-US" dirty="0"/>
          </a:p>
        </p:txBody>
      </p:sp>
      <p:sp>
        <p:nvSpPr>
          <p:cNvPr id="3" name="Content Placeholder 2"/>
          <p:cNvSpPr>
            <a:spLocks noGrp="1"/>
          </p:cNvSpPr>
          <p:nvPr>
            <p:ph idx="1"/>
          </p:nvPr>
        </p:nvSpPr>
        <p:spPr>
          <a:xfrm>
            <a:off x="495300" y="1124744"/>
            <a:ext cx="8915400" cy="5329564"/>
          </a:xfrm>
        </p:spPr>
        <p:txBody>
          <a:bodyPr>
            <a:normAutofit/>
          </a:bodyPr>
          <a:lstStyle/>
          <a:p>
            <a:r>
              <a:rPr lang="nb-NO" dirty="0"/>
              <a:t>Fagplanen sier 200 timer arbeid i dette emnet</a:t>
            </a:r>
          </a:p>
          <a:p>
            <a:r>
              <a:rPr lang="nb-NO" dirty="0"/>
              <a:t>48 timer forelesning og øving</a:t>
            </a:r>
          </a:p>
          <a:p>
            <a:r>
              <a:rPr lang="nb-NO" dirty="0"/>
              <a:t>Feks 110 timer forbredelse og arbeid ifm forelesninger; 10 timer til HVER forelesning</a:t>
            </a:r>
          </a:p>
          <a:p>
            <a:pPr lvl="1"/>
            <a:r>
              <a:rPr lang="nb-NO" dirty="0"/>
              <a:t>2 timer hver mandag; repetisjon forrige forelesning</a:t>
            </a:r>
          </a:p>
          <a:p>
            <a:pPr lvl="1"/>
            <a:r>
              <a:rPr lang="nb-NO" dirty="0"/>
              <a:t>8 timer hver tirsdag formiddag/kveld; forberedelse og etterarbeid for å sikre læring</a:t>
            </a:r>
          </a:p>
          <a:p>
            <a:r>
              <a:rPr lang="nb-NO" dirty="0"/>
              <a:t>Feks 42 timer forbredelse til eksamen</a:t>
            </a:r>
          </a:p>
          <a:p>
            <a:pPr lvl="1"/>
            <a:r>
              <a:rPr lang="nb-NO" dirty="0"/>
              <a:t>5 dager med 8 timers full jobbing til eksamen</a:t>
            </a:r>
          </a:p>
          <a:p>
            <a:pPr lvl="1"/>
            <a:r>
              <a:rPr lang="nb-NO" dirty="0"/>
              <a:t>2 timer repetisjon siste kveld / morgen</a:t>
            </a:r>
            <a:endParaRPr lang="en-US" dirty="0"/>
          </a:p>
          <a:p>
            <a:endParaRPr lang="en-US" dirty="0"/>
          </a:p>
        </p:txBody>
      </p:sp>
      <p:sp>
        <p:nvSpPr>
          <p:cNvPr id="4" name="Slide Number Placeholder 3"/>
          <p:cNvSpPr>
            <a:spLocks noGrp="1"/>
          </p:cNvSpPr>
          <p:nvPr>
            <p:ph type="sldNum" sz="quarter" idx="12"/>
          </p:nvPr>
        </p:nvSpPr>
        <p:spPr/>
        <p:txBody>
          <a:bodyPr/>
          <a:lstStyle/>
          <a:p>
            <a:pPr>
              <a:buFontTx/>
              <a:buNone/>
              <a:defRPr/>
            </a:pPr>
            <a:fld id="{F969C80E-7B21-4AD7-A8A5-9CFE7F16CA24}" type="slidenum">
              <a:rPr lang="en-US" smtClean="0"/>
              <a:pPr>
                <a:buFontTx/>
                <a:buNone/>
                <a:defRPr/>
              </a:pPr>
              <a:t>6</a:t>
            </a:fld>
            <a:endParaRPr lang="en-US" dirty="0"/>
          </a:p>
        </p:txBody>
      </p:sp>
    </p:spTree>
    <p:extLst>
      <p:ext uri="{BB962C8B-B14F-4D97-AF65-F5344CB8AC3E}">
        <p14:creationId xmlns:p14="http://schemas.microsoft.com/office/powerpoint/2010/main" val="3299578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Rectangle 3"/>
          <p:cNvSpPr>
            <a:spLocks noGrp="1" noChangeArrowheads="1"/>
          </p:cNvSpPr>
          <p:nvPr>
            <p:ph type="title"/>
            <p:custDataLst>
              <p:tags r:id="rId2"/>
            </p:custDataLst>
          </p:nvPr>
        </p:nvSpPr>
        <p:spPr/>
        <p:txBody>
          <a:bodyPr>
            <a:normAutofit fontScale="90000"/>
          </a:bodyPr>
          <a:lstStyle/>
          <a:p>
            <a:r>
              <a:rPr lang="nb-NO" b="0"/>
              <a:t>3. Generasjon (1964 - 1971)</a:t>
            </a:r>
            <a:endParaRPr lang="nb-NO"/>
          </a:p>
        </p:txBody>
      </p:sp>
      <p:sp>
        <p:nvSpPr>
          <p:cNvPr id="30725" name="Rectangle 2"/>
          <p:cNvSpPr>
            <a:spLocks noGrp="1" noChangeArrowheads="1"/>
          </p:cNvSpPr>
          <p:nvPr>
            <p:ph idx="1"/>
            <p:custDataLst>
              <p:tags r:id="rId3"/>
            </p:custDataLst>
          </p:nvPr>
        </p:nvSpPr>
        <p:spPr>
          <a:xfrm>
            <a:off x="381000" y="1600200"/>
            <a:ext cx="5435600" cy="4343400"/>
          </a:xfrm>
        </p:spPr>
        <p:txBody>
          <a:bodyPr>
            <a:normAutofit lnSpcReduction="10000"/>
          </a:bodyPr>
          <a:lstStyle/>
          <a:p>
            <a:r>
              <a:rPr lang="nb-NO" dirty="0" err="1"/>
              <a:t>Integrerert</a:t>
            </a:r>
            <a:r>
              <a:rPr lang="nb-NO" dirty="0"/>
              <a:t> krets - 1958</a:t>
            </a:r>
          </a:p>
          <a:p>
            <a:r>
              <a:rPr lang="nb-NO" dirty="0"/>
              <a:t>Basic (interpretert språk!) – 1964</a:t>
            </a:r>
          </a:p>
          <a:p>
            <a:r>
              <a:rPr lang="nb-NO" dirty="0"/>
              <a:t>IBM 360 - 1964</a:t>
            </a:r>
          </a:p>
          <a:p>
            <a:r>
              <a:rPr lang="nb-NO" dirty="0"/>
              <a:t>Intel – 1968</a:t>
            </a:r>
          </a:p>
          <a:p>
            <a:r>
              <a:rPr lang="nb-NO" dirty="0"/>
              <a:t>Interaktive terminaler!!!</a:t>
            </a:r>
          </a:p>
          <a:p>
            <a:r>
              <a:rPr lang="nb-NO" dirty="0" err="1"/>
              <a:t>ARPAnet</a:t>
            </a:r>
            <a:r>
              <a:rPr lang="nb-NO" dirty="0"/>
              <a:t> - 1969</a:t>
            </a:r>
          </a:p>
          <a:p>
            <a:r>
              <a:rPr lang="nb-NO" dirty="0"/>
              <a:t>PDP, DEC, Data General,..</a:t>
            </a:r>
          </a:p>
          <a:p>
            <a:endParaRPr lang="nb-NO" dirty="0"/>
          </a:p>
          <a:p>
            <a:endParaRPr lang="nb-NO" dirty="0"/>
          </a:p>
        </p:txBody>
      </p:sp>
      <p:pic>
        <p:nvPicPr>
          <p:cNvPr id="30727" name="Picture 4"/>
          <p:cNvPicPr>
            <a:picLocks noChangeAspect="1" noChangeArrowheads="1"/>
          </p:cNvPicPr>
          <p:nvPr>
            <p:custDataLst>
              <p:tags r:id="rId4"/>
            </p:custDataLst>
          </p:nvPr>
        </p:nvPicPr>
        <p:blipFill>
          <a:blip r:embed="rId7" cstate="print">
            <a:lum bright="48000" contrast="54000"/>
          </a:blip>
          <a:srcRect/>
          <a:stretch>
            <a:fillRect/>
          </a:stretch>
        </p:blipFill>
        <p:spPr bwMode="auto">
          <a:xfrm>
            <a:off x="5889625" y="1557338"/>
            <a:ext cx="3530600" cy="398145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60</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25">
                                            <p:txEl>
                                              <p:pRg st="0" end="0"/>
                                            </p:txEl>
                                          </p:spTgt>
                                        </p:tgtEl>
                                        <p:attrNameLst>
                                          <p:attrName>style.visibility</p:attrName>
                                        </p:attrNameLst>
                                      </p:cBhvr>
                                      <p:to>
                                        <p:strVal val="visible"/>
                                      </p:to>
                                    </p:set>
                                    <p:animEffect transition="in" filter="fade">
                                      <p:cBhvr>
                                        <p:cTn id="7" dur="500"/>
                                        <p:tgtEl>
                                          <p:spTgt spid="307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727"/>
                                        </p:tgtEl>
                                        <p:attrNameLst>
                                          <p:attrName>style.visibility</p:attrName>
                                        </p:attrNameLst>
                                      </p:cBhvr>
                                      <p:to>
                                        <p:strVal val="visible"/>
                                      </p:to>
                                    </p:set>
                                    <p:animEffect transition="in" filter="wipe(down)">
                                      <p:cBhvr>
                                        <p:cTn id="12" dur="500"/>
                                        <p:tgtEl>
                                          <p:spTgt spid="307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25">
                                            <p:txEl>
                                              <p:pRg st="1" end="1"/>
                                            </p:txEl>
                                          </p:spTgt>
                                        </p:tgtEl>
                                        <p:attrNameLst>
                                          <p:attrName>style.visibility</p:attrName>
                                        </p:attrNameLst>
                                      </p:cBhvr>
                                      <p:to>
                                        <p:strVal val="visible"/>
                                      </p:to>
                                    </p:set>
                                    <p:animEffect transition="in" filter="fade">
                                      <p:cBhvr>
                                        <p:cTn id="17" dur="500"/>
                                        <p:tgtEl>
                                          <p:spTgt spid="307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25">
                                            <p:txEl>
                                              <p:pRg st="2" end="2"/>
                                            </p:txEl>
                                          </p:spTgt>
                                        </p:tgtEl>
                                        <p:attrNameLst>
                                          <p:attrName>style.visibility</p:attrName>
                                        </p:attrNameLst>
                                      </p:cBhvr>
                                      <p:to>
                                        <p:strVal val="visible"/>
                                      </p:to>
                                    </p:set>
                                    <p:animEffect transition="in" filter="fade">
                                      <p:cBhvr>
                                        <p:cTn id="22" dur="500"/>
                                        <p:tgtEl>
                                          <p:spTgt spid="307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725">
                                            <p:txEl>
                                              <p:pRg st="3" end="3"/>
                                            </p:txEl>
                                          </p:spTgt>
                                        </p:tgtEl>
                                        <p:attrNameLst>
                                          <p:attrName>style.visibility</p:attrName>
                                        </p:attrNameLst>
                                      </p:cBhvr>
                                      <p:to>
                                        <p:strVal val="visible"/>
                                      </p:to>
                                    </p:set>
                                    <p:animEffect transition="in" filter="fade">
                                      <p:cBhvr>
                                        <p:cTn id="27" dur="500"/>
                                        <p:tgtEl>
                                          <p:spTgt spid="3072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725">
                                            <p:txEl>
                                              <p:pRg st="4" end="4"/>
                                            </p:txEl>
                                          </p:spTgt>
                                        </p:tgtEl>
                                        <p:attrNameLst>
                                          <p:attrName>style.visibility</p:attrName>
                                        </p:attrNameLst>
                                      </p:cBhvr>
                                      <p:to>
                                        <p:strVal val="visible"/>
                                      </p:to>
                                    </p:set>
                                    <p:animEffect transition="in" filter="fade">
                                      <p:cBhvr>
                                        <p:cTn id="32" dur="500"/>
                                        <p:tgtEl>
                                          <p:spTgt spid="3072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725">
                                            <p:txEl>
                                              <p:pRg st="5" end="5"/>
                                            </p:txEl>
                                          </p:spTgt>
                                        </p:tgtEl>
                                        <p:attrNameLst>
                                          <p:attrName>style.visibility</p:attrName>
                                        </p:attrNameLst>
                                      </p:cBhvr>
                                      <p:to>
                                        <p:strVal val="visible"/>
                                      </p:to>
                                    </p:set>
                                    <p:animEffect transition="in" filter="fade">
                                      <p:cBhvr>
                                        <p:cTn id="37" dur="500"/>
                                        <p:tgtEl>
                                          <p:spTgt spid="3072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0725">
                                            <p:txEl>
                                              <p:pRg st="6" end="6"/>
                                            </p:txEl>
                                          </p:spTgt>
                                        </p:tgtEl>
                                        <p:attrNameLst>
                                          <p:attrName>style.visibility</p:attrName>
                                        </p:attrNameLst>
                                      </p:cBhvr>
                                      <p:to>
                                        <p:strVal val="visible"/>
                                      </p:to>
                                    </p:set>
                                    <p:animEffect transition="in" filter="fade">
                                      <p:cBhvr>
                                        <p:cTn id="42" dur="500"/>
                                        <p:tgtEl>
                                          <p:spTgt spid="307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title"/>
            <p:custDataLst>
              <p:tags r:id="rId2"/>
            </p:custDataLst>
          </p:nvPr>
        </p:nvSpPr>
        <p:spPr/>
        <p:txBody>
          <a:bodyPr>
            <a:normAutofit fontScale="90000"/>
          </a:bodyPr>
          <a:lstStyle/>
          <a:p>
            <a:r>
              <a:rPr lang="nb-NO" b="0" dirty="0"/>
              <a:t>4. Generasjon (1971 -    )</a:t>
            </a:r>
          </a:p>
        </p:txBody>
      </p:sp>
      <p:sp>
        <p:nvSpPr>
          <p:cNvPr id="31749" name="Rectangle 2"/>
          <p:cNvSpPr>
            <a:spLocks noGrp="1" noChangeArrowheads="1"/>
          </p:cNvSpPr>
          <p:nvPr>
            <p:ph idx="1"/>
            <p:custDataLst>
              <p:tags r:id="rId3"/>
            </p:custDataLst>
          </p:nvPr>
        </p:nvSpPr>
        <p:spPr/>
        <p:txBody>
          <a:bodyPr>
            <a:normAutofit/>
          </a:bodyPr>
          <a:lstStyle/>
          <a:p>
            <a:r>
              <a:rPr lang="nb-NO" dirty="0">
                <a:solidFill>
                  <a:srgbClr val="FF0000"/>
                </a:solidFill>
              </a:rPr>
              <a:t>Mikroprosessor</a:t>
            </a:r>
          </a:p>
          <a:p>
            <a:r>
              <a:rPr lang="nb-NO" dirty="0"/>
              <a:t>Intel 4004 - 1971</a:t>
            </a:r>
          </a:p>
          <a:p>
            <a:r>
              <a:rPr lang="nb-NO" dirty="0"/>
              <a:t>IBM 370 - 1971</a:t>
            </a:r>
          </a:p>
          <a:p>
            <a:pPr lvl="1"/>
            <a:r>
              <a:rPr lang="nb-NO" dirty="0"/>
              <a:t>MVS, VM</a:t>
            </a:r>
          </a:p>
          <a:p>
            <a:r>
              <a:rPr lang="nb-NO" dirty="0"/>
              <a:t>UNIX - 1971</a:t>
            </a:r>
          </a:p>
          <a:p>
            <a:r>
              <a:rPr lang="nb-NO" dirty="0"/>
              <a:t>Altair 8800 – 1975</a:t>
            </a:r>
          </a:p>
          <a:p>
            <a:r>
              <a:rPr lang="nb-NO" dirty="0"/>
              <a:t>Apple, Radio </a:t>
            </a:r>
            <a:r>
              <a:rPr lang="nb-NO" dirty="0" err="1"/>
              <a:t>Shack</a:t>
            </a:r>
            <a:r>
              <a:rPr lang="nb-NO" dirty="0"/>
              <a:t>, </a:t>
            </a:r>
            <a:r>
              <a:rPr lang="nb-NO" dirty="0" err="1"/>
              <a:t>Commodore</a:t>
            </a:r>
            <a:endParaRPr lang="nb-NO" dirty="0"/>
          </a:p>
          <a:p>
            <a:r>
              <a:rPr lang="nb-NO" dirty="0" err="1"/>
              <a:t>VisiCalc</a:t>
            </a:r>
            <a:r>
              <a:rPr lang="nb-NO" dirty="0"/>
              <a:t> - 1979</a:t>
            </a:r>
          </a:p>
          <a:p>
            <a:r>
              <a:rPr lang="nb-NO" dirty="0"/>
              <a:t>WWW - 1991</a:t>
            </a:r>
          </a:p>
        </p:txBody>
      </p:sp>
      <p:pic>
        <p:nvPicPr>
          <p:cNvPr id="31751" name="Picture 4"/>
          <p:cNvPicPr>
            <a:picLocks noChangeAspect="1" noChangeArrowheads="1"/>
          </p:cNvPicPr>
          <p:nvPr>
            <p:custDataLst>
              <p:tags r:id="rId4"/>
            </p:custDataLst>
          </p:nvPr>
        </p:nvPicPr>
        <p:blipFill>
          <a:blip r:embed="rId7" cstate="print"/>
          <a:srcRect/>
          <a:stretch>
            <a:fillRect/>
          </a:stretch>
        </p:blipFill>
        <p:spPr bwMode="auto">
          <a:xfrm>
            <a:off x="5673725" y="1557338"/>
            <a:ext cx="4232275" cy="3189287"/>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61</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1751"/>
                                        </p:tgtEl>
                                        <p:attrNameLst>
                                          <p:attrName>style.visibility</p:attrName>
                                        </p:attrNameLst>
                                      </p:cBhvr>
                                      <p:to>
                                        <p:strVal val="visible"/>
                                      </p:to>
                                    </p:set>
                                    <p:animEffect transition="in" filter="wipe(down)">
                                      <p:cBhvr>
                                        <p:cTn id="11" dur="500"/>
                                        <p:tgtEl>
                                          <p:spTgt spid="3175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1749">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1749">
                                            <p:txEl>
                                              <p:pRg st="2" end="2"/>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1749">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1749">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1749">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1749">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1749">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174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3"/>
          <p:cNvSpPr>
            <a:spLocks noGrp="1" noChangeArrowheads="1"/>
          </p:cNvSpPr>
          <p:nvPr>
            <p:ph type="title"/>
            <p:custDataLst>
              <p:tags r:id="rId2"/>
            </p:custDataLst>
          </p:nvPr>
        </p:nvSpPr>
        <p:spPr/>
        <p:txBody>
          <a:bodyPr>
            <a:normAutofit fontScale="90000"/>
          </a:bodyPr>
          <a:lstStyle/>
          <a:p>
            <a:r>
              <a:rPr lang="nb-NO" b="0" dirty="0"/>
              <a:t>(5.) PC (1981- )</a:t>
            </a:r>
            <a:endParaRPr lang="nb-NO" dirty="0"/>
          </a:p>
        </p:txBody>
      </p:sp>
      <p:sp>
        <p:nvSpPr>
          <p:cNvPr id="32773" name="Rectangle 2"/>
          <p:cNvSpPr>
            <a:spLocks noGrp="1" noChangeArrowheads="1"/>
          </p:cNvSpPr>
          <p:nvPr>
            <p:ph idx="1"/>
            <p:custDataLst>
              <p:tags r:id="rId3"/>
            </p:custDataLst>
          </p:nvPr>
        </p:nvSpPr>
        <p:spPr>
          <a:xfrm>
            <a:off x="200472" y="1052736"/>
            <a:ext cx="5715000" cy="5400600"/>
          </a:xfrm>
        </p:spPr>
        <p:txBody>
          <a:bodyPr>
            <a:normAutofit fontScale="92500" lnSpcReduction="10000"/>
          </a:bodyPr>
          <a:lstStyle/>
          <a:p>
            <a:pPr>
              <a:lnSpc>
                <a:spcPct val="90000"/>
              </a:lnSpc>
            </a:pPr>
            <a:r>
              <a:rPr lang="nb-NO" dirty="0"/>
              <a:t>IBM PC, DOS - 1981</a:t>
            </a:r>
          </a:p>
          <a:p>
            <a:pPr>
              <a:lnSpc>
                <a:spcPct val="90000"/>
              </a:lnSpc>
            </a:pPr>
            <a:r>
              <a:rPr lang="nb-NO" dirty="0"/>
              <a:t>Apple Macintosh - 1984</a:t>
            </a:r>
          </a:p>
          <a:p>
            <a:pPr>
              <a:lnSpc>
                <a:spcPct val="90000"/>
              </a:lnSpc>
            </a:pPr>
            <a:r>
              <a:rPr lang="nb-NO" dirty="0"/>
              <a:t>Windows 1 - 1985; 3.0 - 1991</a:t>
            </a:r>
          </a:p>
          <a:p>
            <a:pPr>
              <a:lnSpc>
                <a:spcPct val="90000"/>
              </a:lnSpc>
            </a:pPr>
            <a:r>
              <a:rPr lang="nb-NO" dirty="0"/>
              <a:t>Linux 1.0 – 1994</a:t>
            </a:r>
          </a:p>
          <a:p>
            <a:pPr>
              <a:lnSpc>
                <a:spcPct val="90000"/>
              </a:lnSpc>
            </a:pPr>
            <a:r>
              <a:rPr lang="nb-NO" dirty="0"/>
              <a:t>Java 1.0 – 1995</a:t>
            </a:r>
          </a:p>
          <a:p>
            <a:pPr>
              <a:lnSpc>
                <a:spcPct val="90000"/>
              </a:lnSpc>
            </a:pPr>
            <a:endParaRPr lang="nb-NO" dirty="0"/>
          </a:p>
          <a:p>
            <a:pPr>
              <a:lnSpc>
                <a:spcPct val="90000"/>
              </a:lnSpc>
            </a:pPr>
            <a:r>
              <a:rPr lang="nb-NO" dirty="0" err="1"/>
              <a:t>Moore’s</a:t>
            </a:r>
            <a:r>
              <a:rPr lang="nb-NO" dirty="0"/>
              <a:t> ”lov”</a:t>
            </a:r>
          </a:p>
          <a:p>
            <a:pPr lvl="1">
              <a:lnSpc>
                <a:spcPct val="90000"/>
              </a:lnSpc>
            </a:pPr>
            <a:r>
              <a:rPr lang="nb-NO" dirty="0"/>
              <a:t>Prosessor-”ytelsen” </a:t>
            </a:r>
            <a:br>
              <a:rPr lang="nb-NO" dirty="0"/>
            </a:br>
            <a:r>
              <a:rPr lang="nb-NO" dirty="0"/>
              <a:t>dobles (</a:t>
            </a:r>
            <a:r>
              <a:rPr lang="nb-NO" dirty="0" err="1"/>
              <a:t>ca</a:t>
            </a:r>
            <a:r>
              <a:rPr lang="nb-NO" dirty="0"/>
              <a:t>) hvert annet</a:t>
            </a:r>
            <a:br>
              <a:rPr lang="nb-NO" dirty="0"/>
            </a:br>
            <a:r>
              <a:rPr lang="nb-NO" dirty="0"/>
              <a:t>år</a:t>
            </a:r>
          </a:p>
          <a:p>
            <a:pPr lvl="1">
              <a:lnSpc>
                <a:spcPct val="90000"/>
              </a:lnSpc>
            </a:pPr>
            <a:r>
              <a:rPr lang="nb-NO" dirty="0"/>
              <a:t>Antall transistorer pr </a:t>
            </a:r>
            <a:br>
              <a:rPr lang="nb-NO" dirty="0"/>
            </a:br>
            <a:r>
              <a:rPr lang="nb-NO" dirty="0"/>
              <a:t>cm2 dobles </a:t>
            </a:r>
            <a:r>
              <a:rPr lang="nb-NO" dirty="0" err="1"/>
              <a:t>ca</a:t>
            </a:r>
            <a:r>
              <a:rPr lang="nb-NO" dirty="0"/>
              <a:t> hvert 2. år</a:t>
            </a:r>
          </a:p>
          <a:p>
            <a:pPr lvl="1">
              <a:lnSpc>
                <a:spcPct val="90000"/>
              </a:lnSpc>
            </a:pPr>
            <a:endParaRPr lang="nb-NO" dirty="0"/>
          </a:p>
          <a:p>
            <a:pPr lvl="1">
              <a:lnSpc>
                <a:spcPct val="90000"/>
              </a:lnSpc>
            </a:pPr>
            <a:endParaRPr lang="nb-NO" dirty="0"/>
          </a:p>
        </p:txBody>
      </p:sp>
      <p:pic>
        <p:nvPicPr>
          <p:cNvPr id="32775" name="Picture 4"/>
          <p:cNvPicPr>
            <a:picLocks noChangeAspect="1" noChangeArrowheads="1"/>
          </p:cNvPicPr>
          <p:nvPr>
            <p:custDataLst>
              <p:tags r:id="rId4"/>
            </p:custDataLst>
          </p:nvPr>
        </p:nvPicPr>
        <p:blipFill>
          <a:blip r:embed="rId8" cstate="print"/>
          <a:srcRect/>
          <a:stretch>
            <a:fillRect/>
          </a:stretch>
        </p:blipFill>
        <p:spPr bwMode="auto">
          <a:xfrm>
            <a:off x="7877175" y="8731"/>
            <a:ext cx="2028825" cy="2303463"/>
          </a:xfrm>
          <a:prstGeom prst="rect">
            <a:avLst/>
          </a:prstGeom>
          <a:noFill/>
          <a:ln w="9525">
            <a:noFill/>
            <a:miter lim="800000"/>
            <a:headEnd/>
            <a:tailEnd/>
          </a:ln>
        </p:spPr>
      </p:pic>
      <p:pic>
        <p:nvPicPr>
          <p:cNvPr id="32776" name="Picture 5"/>
          <p:cNvPicPr>
            <a:picLocks noChangeAspect="1" noChangeArrowheads="1"/>
          </p:cNvPicPr>
          <p:nvPr>
            <p:custDataLst>
              <p:tags r:id="rId5"/>
            </p:custDataLst>
          </p:nvPr>
        </p:nvPicPr>
        <p:blipFill>
          <a:blip r:embed="rId9" cstate="print"/>
          <a:srcRect/>
          <a:stretch>
            <a:fillRect/>
          </a:stretch>
        </p:blipFill>
        <p:spPr bwMode="auto">
          <a:xfrm>
            <a:off x="5002236" y="3501008"/>
            <a:ext cx="4902200" cy="2757487"/>
          </a:xfrm>
          <a:prstGeom prst="rect">
            <a:avLst/>
          </a:prstGeom>
          <a:noFill/>
          <a:ln w="9525" algn="ctr">
            <a:noFill/>
            <a:miter lim="800000"/>
            <a:headEnd/>
            <a:tailEnd/>
          </a:ln>
        </p:spPr>
      </p:pic>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62</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2775"/>
                                        </p:tgtEl>
                                        <p:attrNameLst>
                                          <p:attrName>style.visibility</p:attrName>
                                        </p:attrNameLst>
                                      </p:cBhvr>
                                      <p:to>
                                        <p:strVal val="visible"/>
                                      </p:to>
                                    </p:set>
                                    <p:animEffect transition="in" filter="wipe(down)">
                                      <p:cBhvr>
                                        <p:cTn id="11" dur="500"/>
                                        <p:tgtEl>
                                          <p:spTgt spid="3277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277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277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277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277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2773">
                                            <p:txEl>
                                              <p:pRg st="6" end="6"/>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32776"/>
                                        </p:tgtEl>
                                        <p:attrNameLst>
                                          <p:attrName>style.visibility</p:attrName>
                                        </p:attrNameLst>
                                      </p:cBhvr>
                                      <p:to>
                                        <p:strVal val="visible"/>
                                      </p:to>
                                    </p:set>
                                    <p:animEffect transition="in" filter="wipe(down)">
                                      <p:cBhvr>
                                        <p:cTn id="36" dur="500"/>
                                        <p:tgtEl>
                                          <p:spTgt spid="3277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77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77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p:custDataLst>
              <p:tags r:id="rId2"/>
            </p:custDataLst>
          </p:nvPr>
        </p:nvSpPr>
        <p:spPr/>
        <p:txBody>
          <a:bodyPr>
            <a:normAutofit fontScale="90000"/>
          </a:bodyPr>
          <a:lstStyle/>
          <a:p>
            <a:r>
              <a:rPr lang="nb-NO"/>
              <a:t>Prosessor - CPU</a:t>
            </a:r>
          </a:p>
        </p:txBody>
      </p:sp>
      <p:sp>
        <p:nvSpPr>
          <p:cNvPr id="33798" name="Rectangle 3"/>
          <p:cNvSpPr>
            <a:spLocks noGrp="1" noChangeArrowheads="1"/>
          </p:cNvSpPr>
          <p:nvPr>
            <p:ph idx="1"/>
            <p:custDataLst>
              <p:tags r:id="rId3"/>
            </p:custDataLst>
          </p:nvPr>
        </p:nvSpPr>
        <p:spPr/>
        <p:txBody>
          <a:bodyPr>
            <a:normAutofit fontScale="92500" lnSpcReduction="10000"/>
          </a:bodyPr>
          <a:lstStyle/>
          <a:p>
            <a:r>
              <a:rPr lang="nb-NO" dirty="0"/>
              <a:t>1971 - Intel 4004</a:t>
            </a:r>
          </a:p>
          <a:p>
            <a:r>
              <a:rPr lang="nb-NO" dirty="0"/>
              <a:t>1973 - Intel 8008, 8080</a:t>
            </a:r>
            <a:r>
              <a:rPr lang="nb-NO" dirty="0">
                <a:solidFill>
                  <a:srgbClr val="000000"/>
                </a:solidFill>
              </a:rPr>
              <a:t> </a:t>
            </a:r>
            <a:r>
              <a:rPr lang="nb-NO" dirty="0"/>
              <a:t>(Altair)</a:t>
            </a:r>
          </a:p>
          <a:p>
            <a:r>
              <a:rPr lang="nb-NO" dirty="0"/>
              <a:t>1981 - IBM PC, 8086, 8088, 4 MHz</a:t>
            </a:r>
          </a:p>
          <a:p>
            <a:pPr lvl="1"/>
            <a:r>
              <a:rPr lang="nb-NO" dirty="0"/>
              <a:t>8086: 16 bit databuss, 20 bit adressebuss = 1 MB</a:t>
            </a:r>
          </a:p>
          <a:p>
            <a:pPr lvl="1"/>
            <a:r>
              <a:rPr lang="nb-NO" dirty="0"/>
              <a:t>8088: 8 bit databuss</a:t>
            </a:r>
          </a:p>
          <a:p>
            <a:r>
              <a:rPr lang="nb-NO" dirty="0"/>
              <a:t>1982 - 80286, 8 MHz</a:t>
            </a:r>
          </a:p>
          <a:p>
            <a:pPr lvl="1"/>
            <a:r>
              <a:rPr lang="nb-NO" dirty="0"/>
              <a:t>24 bit adressebuss = 16 MB</a:t>
            </a:r>
          </a:p>
          <a:p>
            <a:r>
              <a:rPr lang="nb-NO" dirty="0"/>
              <a:t>1985/86 – 80386, 12-40 MHz</a:t>
            </a:r>
          </a:p>
          <a:p>
            <a:pPr lvl="1"/>
            <a:r>
              <a:rPr lang="nb-NO" dirty="0"/>
              <a:t>1-4 GB virtuelt minne</a:t>
            </a:r>
          </a:p>
          <a:p>
            <a:pPr lvl="1"/>
            <a:r>
              <a:rPr lang="nb-NO" dirty="0"/>
              <a:t>0,8 </a:t>
            </a:r>
            <a:r>
              <a:rPr lang="el-GR" dirty="0"/>
              <a:t>μ</a:t>
            </a:r>
            <a:r>
              <a:rPr lang="nb-NO" dirty="0"/>
              <a:t>m</a:t>
            </a:r>
          </a:p>
          <a:p>
            <a:pPr lvl="1"/>
            <a:r>
              <a:rPr lang="nb-NO" dirty="0"/>
              <a:t>Multitasking; Real Mode, </a:t>
            </a:r>
            <a:r>
              <a:rPr lang="nb-NO" dirty="0" err="1"/>
              <a:t>Protected</a:t>
            </a:r>
            <a:r>
              <a:rPr lang="nb-NO" dirty="0"/>
              <a:t> Mode</a:t>
            </a:r>
          </a:p>
        </p:txBody>
      </p:sp>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63</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p:cNvSpPr>
            <a:spLocks noGrp="1" noChangeArrowheads="1"/>
          </p:cNvSpPr>
          <p:nvPr>
            <p:ph type="title"/>
            <p:custDataLst>
              <p:tags r:id="rId2"/>
            </p:custDataLst>
          </p:nvPr>
        </p:nvSpPr>
        <p:spPr/>
        <p:txBody>
          <a:bodyPr>
            <a:normAutofit fontScale="90000"/>
          </a:bodyPr>
          <a:lstStyle/>
          <a:p>
            <a:r>
              <a:rPr lang="nb-NO"/>
              <a:t>Prosessor - CPU</a:t>
            </a:r>
          </a:p>
        </p:txBody>
      </p:sp>
      <p:sp>
        <p:nvSpPr>
          <p:cNvPr id="36870" name="Rectangle 3"/>
          <p:cNvSpPr>
            <a:spLocks noGrp="1" noChangeArrowheads="1"/>
          </p:cNvSpPr>
          <p:nvPr>
            <p:ph idx="1"/>
            <p:custDataLst>
              <p:tags r:id="rId3"/>
            </p:custDataLst>
          </p:nvPr>
        </p:nvSpPr>
        <p:spPr/>
        <p:txBody>
          <a:bodyPr/>
          <a:lstStyle/>
          <a:p>
            <a:r>
              <a:rPr lang="nb-NO" dirty="0"/>
              <a:t>1985 - 80386, 12,5 - 30 MHz</a:t>
            </a:r>
          </a:p>
          <a:p>
            <a:pPr lvl="1"/>
            <a:r>
              <a:rPr lang="nb-NO" dirty="0"/>
              <a:t>32 bit databuss og adressebuss(4 GB)</a:t>
            </a:r>
          </a:p>
          <a:p>
            <a:pPr lvl="1"/>
            <a:r>
              <a:rPr lang="nb-NO" dirty="0"/>
              <a:t>Virtual Real Mode</a:t>
            </a:r>
          </a:p>
          <a:p>
            <a:pPr lvl="1"/>
            <a:r>
              <a:rPr lang="nb-NO" dirty="0"/>
              <a:t>SX (1988); 16 bit ekstern databuss, 24 bit adressebuss</a:t>
            </a:r>
          </a:p>
          <a:p>
            <a:r>
              <a:rPr lang="nb-NO" dirty="0"/>
              <a:t>1989 - 80486, 25 - 50 MHz(DX2, DX4)</a:t>
            </a:r>
          </a:p>
          <a:p>
            <a:pPr lvl="1"/>
            <a:r>
              <a:rPr lang="nb-NO" dirty="0"/>
              <a:t>Innebygget flyttall </a:t>
            </a:r>
            <a:r>
              <a:rPr lang="nb-NO" dirty="0" err="1"/>
              <a:t>ko</a:t>
            </a:r>
            <a:r>
              <a:rPr lang="nb-NO" dirty="0"/>
              <a:t>-prosessor</a:t>
            </a:r>
          </a:p>
          <a:p>
            <a:pPr lvl="1"/>
            <a:r>
              <a:rPr lang="nb-NO" dirty="0"/>
              <a:t>8 </a:t>
            </a:r>
            <a:r>
              <a:rPr lang="nb-NO" dirty="0" err="1"/>
              <a:t>KiB</a:t>
            </a:r>
            <a:r>
              <a:rPr lang="nb-NO" dirty="0"/>
              <a:t> </a:t>
            </a:r>
            <a:r>
              <a:rPr lang="nb-NO" dirty="0" err="1"/>
              <a:t>cache</a:t>
            </a:r>
            <a:endParaRPr lang="nb-NO" dirty="0"/>
          </a:p>
          <a:p>
            <a:r>
              <a:rPr lang="nb-NO" dirty="0">
                <a:solidFill>
                  <a:srgbClr val="FF0000"/>
                </a:solidFill>
              </a:rPr>
              <a:t>CISC</a:t>
            </a:r>
            <a:r>
              <a:rPr lang="nb-NO" dirty="0"/>
              <a:t> og </a:t>
            </a:r>
            <a:r>
              <a:rPr lang="nb-NO" dirty="0">
                <a:solidFill>
                  <a:srgbClr val="FF0000"/>
                </a:solidFill>
              </a:rPr>
              <a:t>RISC</a:t>
            </a:r>
          </a:p>
        </p:txBody>
      </p:sp>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64</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ChangeArrowheads="1"/>
          </p:cNvSpPr>
          <p:nvPr>
            <p:ph type="title"/>
            <p:custDataLst>
              <p:tags r:id="rId2"/>
            </p:custDataLst>
          </p:nvPr>
        </p:nvSpPr>
        <p:spPr/>
        <p:txBody>
          <a:bodyPr>
            <a:normAutofit fontScale="90000"/>
          </a:bodyPr>
          <a:lstStyle/>
          <a:p>
            <a:r>
              <a:rPr lang="nb-NO"/>
              <a:t>Prosessor - CPU</a:t>
            </a:r>
          </a:p>
        </p:txBody>
      </p:sp>
      <p:sp>
        <p:nvSpPr>
          <p:cNvPr id="37894" name="Rectangle 3"/>
          <p:cNvSpPr>
            <a:spLocks noGrp="1" noChangeArrowheads="1"/>
          </p:cNvSpPr>
          <p:nvPr>
            <p:ph idx="1"/>
            <p:custDataLst>
              <p:tags r:id="rId3"/>
            </p:custDataLst>
          </p:nvPr>
        </p:nvSpPr>
        <p:spPr>
          <a:xfrm>
            <a:off x="381000" y="1484313"/>
            <a:ext cx="9194800" cy="4752975"/>
          </a:xfrm>
        </p:spPr>
        <p:txBody>
          <a:bodyPr>
            <a:normAutofit fontScale="92500" lnSpcReduction="20000"/>
          </a:bodyPr>
          <a:lstStyle/>
          <a:p>
            <a:r>
              <a:rPr lang="nb-NO" sz="2600" dirty="0"/>
              <a:t>1993 - Pentium, 75 MHz </a:t>
            </a:r>
            <a:r>
              <a:rPr lang="nb-NO" sz="2600" dirty="0">
                <a:sym typeface="Wingdings" pitchFamily="48" charset="2"/>
              </a:rPr>
              <a:t></a:t>
            </a:r>
            <a:endParaRPr lang="nb-NO" sz="2600" dirty="0"/>
          </a:p>
          <a:p>
            <a:pPr lvl="1"/>
            <a:r>
              <a:rPr lang="nb-NO" sz="2300" dirty="0"/>
              <a:t>RISC nærmer seg CISC</a:t>
            </a:r>
          </a:p>
          <a:p>
            <a:pPr lvl="1"/>
            <a:r>
              <a:rPr lang="nb-NO" sz="2300" dirty="0"/>
              <a:t>Dual Independent Bus, L1 og L2 </a:t>
            </a:r>
            <a:r>
              <a:rPr lang="nb-NO" sz="2300" dirty="0" err="1"/>
              <a:t>cache</a:t>
            </a:r>
            <a:r>
              <a:rPr lang="nb-NO" sz="2300" dirty="0"/>
              <a:t>, </a:t>
            </a:r>
            <a:r>
              <a:rPr lang="nb-NO" sz="2300" dirty="0" err="1"/>
              <a:t>Dynamic</a:t>
            </a:r>
            <a:r>
              <a:rPr lang="nb-NO" sz="2300" dirty="0"/>
              <a:t> </a:t>
            </a:r>
            <a:r>
              <a:rPr lang="nb-NO" sz="2300" dirty="0" err="1"/>
              <a:t>Execution</a:t>
            </a:r>
            <a:endParaRPr lang="nb-NO" sz="2300" dirty="0"/>
          </a:p>
          <a:p>
            <a:pPr lvl="1"/>
            <a:r>
              <a:rPr lang="nb-NO" sz="2300" dirty="0"/>
              <a:t>MMX (Multimedia = masseregning </a:t>
            </a:r>
            <a:r>
              <a:rPr lang="nb-NO" sz="2300" dirty="0" err="1"/>
              <a:t>parallellt</a:t>
            </a:r>
            <a:r>
              <a:rPr lang="nb-NO" sz="2300" dirty="0"/>
              <a:t>.</a:t>
            </a:r>
          </a:p>
          <a:p>
            <a:r>
              <a:rPr lang="nb-NO" sz="2600" dirty="0"/>
              <a:t>2001</a:t>
            </a:r>
          </a:p>
          <a:p>
            <a:pPr lvl="1"/>
            <a:r>
              <a:rPr lang="nb-NO" sz="2300" dirty="0"/>
              <a:t>Pentium 4 passerer 2 GHz</a:t>
            </a:r>
          </a:p>
          <a:p>
            <a:pPr lvl="1"/>
            <a:r>
              <a:rPr lang="nb-NO" sz="2300" dirty="0"/>
              <a:t>Intel </a:t>
            </a:r>
            <a:r>
              <a:rPr lang="nb-NO" sz="2300" i="1" dirty="0" err="1"/>
              <a:t>Itanium</a:t>
            </a:r>
            <a:r>
              <a:rPr lang="nb-NO" sz="2300" i="1" dirty="0"/>
              <a:t> </a:t>
            </a:r>
            <a:r>
              <a:rPr lang="nb-NO" sz="2300" dirty="0"/>
              <a:t>(</a:t>
            </a:r>
            <a:r>
              <a:rPr lang="nb-NO" sz="2300" dirty="0" err="1"/>
              <a:t>Merced</a:t>
            </a:r>
            <a:r>
              <a:rPr lang="nb-NO" sz="2300" dirty="0"/>
              <a:t>), 64 bit prosessor </a:t>
            </a:r>
            <a:r>
              <a:rPr lang="nb-NO" sz="2300" dirty="0">
                <a:sym typeface="Wingdings" pitchFamily="48" charset="2"/>
              </a:rPr>
              <a:t> McKinley</a:t>
            </a:r>
          </a:p>
          <a:p>
            <a:pPr lvl="1"/>
            <a:r>
              <a:rPr lang="nb-NO" sz="2300" dirty="0">
                <a:sym typeface="Wingdings" pitchFamily="48" charset="2"/>
              </a:rPr>
              <a:t>AMD tar det private 64 bits markedet</a:t>
            </a:r>
            <a:endParaRPr lang="nb-NO" sz="2300" dirty="0"/>
          </a:p>
          <a:p>
            <a:r>
              <a:rPr lang="nb-NO" sz="2600" dirty="0"/>
              <a:t>Ikke bare </a:t>
            </a:r>
            <a:r>
              <a:rPr lang="nb-NO" sz="2600" dirty="0">
                <a:solidFill>
                  <a:srgbClr val="FF0000"/>
                </a:solidFill>
              </a:rPr>
              <a:t>Intel</a:t>
            </a:r>
          </a:p>
          <a:p>
            <a:pPr lvl="1"/>
            <a:r>
              <a:rPr lang="nb-NO" sz="2300" dirty="0">
                <a:solidFill>
                  <a:srgbClr val="FF0000"/>
                </a:solidFill>
              </a:rPr>
              <a:t>AMD</a:t>
            </a:r>
            <a:r>
              <a:rPr lang="nb-NO" sz="2300" dirty="0"/>
              <a:t>, VIA (</a:t>
            </a:r>
            <a:r>
              <a:rPr lang="nb-NO" sz="2300" dirty="0" err="1"/>
              <a:t>Cyrix</a:t>
            </a:r>
            <a:r>
              <a:rPr lang="nb-NO" sz="2300" dirty="0"/>
              <a:t>), +++</a:t>
            </a:r>
          </a:p>
          <a:p>
            <a:pPr lvl="1"/>
            <a:r>
              <a:rPr lang="nb-NO" sz="2300" dirty="0"/>
              <a:t>Apple (MacIntosh), Alpha, SPARC, +++</a:t>
            </a:r>
            <a:br>
              <a:rPr lang="nb-NO" sz="2300" dirty="0"/>
            </a:br>
            <a:endParaRPr lang="nb-NO" sz="2300" dirty="0"/>
          </a:p>
          <a:p>
            <a:r>
              <a:rPr lang="nb-NO" sz="2700" dirty="0"/>
              <a:t>Pr 2013 er Skjermkort i gang med å overta for supercomputere!</a:t>
            </a:r>
          </a:p>
          <a:p>
            <a:pPr lvl="1"/>
            <a:endParaRPr lang="nb-NO" sz="2300" dirty="0"/>
          </a:p>
        </p:txBody>
      </p:sp>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65</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89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89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89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89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89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89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89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894">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89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89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nb-NO" dirty="0"/>
              <a:t>Intel </a:t>
            </a:r>
            <a:r>
              <a:rPr lang="nb-NO" dirty="0" err="1"/>
              <a:t>Core</a:t>
            </a:r>
            <a:r>
              <a:rPr lang="nb-NO" dirty="0"/>
              <a:t> i7</a:t>
            </a:r>
          </a:p>
        </p:txBody>
      </p:sp>
      <p:sp>
        <p:nvSpPr>
          <p:cNvPr id="3" name="Content Placeholder 2"/>
          <p:cNvSpPr>
            <a:spLocks noGrp="1"/>
          </p:cNvSpPr>
          <p:nvPr>
            <p:ph idx="1"/>
            <p:custDataLst>
              <p:tags r:id="rId3"/>
            </p:custDataLst>
          </p:nvPr>
        </p:nvSpPr>
        <p:spPr>
          <a:xfrm>
            <a:off x="6810388" y="1643050"/>
            <a:ext cx="2836818" cy="4071966"/>
          </a:xfrm>
        </p:spPr>
        <p:txBody>
          <a:bodyPr>
            <a:normAutofit fontScale="85000" lnSpcReduction="20000"/>
          </a:bodyPr>
          <a:lstStyle/>
          <a:p>
            <a:r>
              <a:rPr lang="nb-NO" dirty="0">
                <a:solidFill>
                  <a:srgbClr val="FF0000"/>
                </a:solidFill>
              </a:rPr>
              <a:t>Parallellisering</a:t>
            </a:r>
          </a:p>
          <a:p>
            <a:pPr lvl="1"/>
            <a:r>
              <a:rPr lang="nb-NO" dirty="0"/>
              <a:t>4 kjerner</a:t>
            </a:r>
          </a:p>
          <a:p>
            <a:r>
              <a:rPr lang="nb-NO" dirty="0">
                <a:solidFill>
                  <a:srgbClr val="FF0000"/>
                </a:solidFill>
              </a:rPr>
              <a:t>Multimedia</a:t>
            </a:r>
          </a:p>
          <a:p>
            <a:r>
              <a:rPr lang="nb-NO" dirty="0"/>
              <a:t>710 millioner transistorer</a:t>
            </a:r>
          </a:p>
          <a:p>
            <a:r>
              <a:rPr lang="nb-NO" dirty="0"/>
              <a:t>~ 3GHz</a:t>
            </a:r>
          </a:p>
          <a:p>
            <a:r>
              <a:rPr lang="nb-NO" dirty="0"/>
              <a:t>45 nm</a:t>
            </a:r>
          </a:p>
          <a:p>
            <a:r>
              <a:rPr lang="nb-NO" dirty="0"/>
              <a:t>L1 &amp; L2 pr kjerner, L3 felles</a:t>
            </a:r>
          </a:p>
          <a:p>
            <a:endParaRPr lang="nb-NO" dirty="0"/>
          </a:p>
        </p:txBody>
      </p:sp>
      <p:pic>
        <p:nvPicPr>
          <p:cNvPr id="2050" name="Picture 2" descr="http://news.cnet.com/i/bto/20081020/intel-core-i7-idf-taipei-small.jpg"/>
          <p:cNvPicPr>
            <a:picLocks noChangeAspect="1" noChangeArrowheads="1"/>
          </p:cNvPicPr>
          <p:nvPr>
            <p:custDataLst>
              <p:tags r:id="rId4"/>
            </p:custDataLst>
          </p:nvPr>
        </p:nvPicPr>
        <p:blipFill>
          <a:blip r:embed="rId6" cstate="print"/>
          <a:srcRect/>
          <a:stretch>
            <a:fillRect/>
          </a:stretch>
        </p:blipFill>
        <p:spPr bwMode="auto">
          <a:xfrm>
            <a:off x="309530" y="1643050"/>
            <a:ext cx="6455396" cy="4000528"/>
          </a:xfrm>
          <a:prstGeom prst="rect">
            <a:avLst/>
          </a:prstGeom>
          <a:noFill/>
        </p:spPr>
      </p:pic>
      <p:sp>
        <p:nvSpPr>
          <p:cNvPr id="5" name="Slide Number Placeholder 4"/>
          <p:cNvSpPr>
            <a:spLocks noGrp="1"/>
          </p:cNvSpPr>
          <p:nvPr>
            <p:ph type="sldNum" sz="quarter" idx="12"/>
          </p:nvPr>
        </p:nvSpPr>
        <p:spPr/>
        <p:txBody>
          <a:bodyPr/>
          <a:lstStyle/>
          <a:p>
            <a:pPr>
              <a:buFontTx/>
              <a:buNone/>
              <a:defRPr/>
            </a:pPr>
            <a:fld id="{F969C80E-7B21-4AD7-A8A5-9CFE7F16CA24}" type="slidenum">
              <a:rPr lang="en-US" smtClean="0"/>
              <a:pPr>
                <a:buFontTx/>
                <a:buNone/>
                <a:defRPr/>
              </a:pPr>
              <a:t>66</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nb-NO" dirty="0"/>
              <a:t>DISKUTER</a:t>
            </a:r>
          </a:p>
        </p:txBody>
      </p:sp>
      <p:sp>
        <p:nvSpPr>
          <p:cNvPr id="3" name="Content Placeholder 2"/>
          <p:cNvSpPr>
            <a:spLocks noGrp="1"/>
          </p:cNvSpPr>
          <p:nvPr>
            <p:ph idx="1"/>
            <p:custDataLst>
              <p:tags r:id="rId3"/>
            </p:custDataLst>
          </p:nvPr>
        </p:nvSpPr>
        <p:spPr/>
        <p:txBody>
          <a:bodyPr/>
          <a:lstStyle/>
          <a:p>
            <a:r>
              <a:rPr lang="nb-NO" dirty="0"/>
              <a:t>Hva er problemet med denne («hardware-måten») fremstillingen av historien?</a:t>
            </a:r>
          </a:p>
        </p:txBody>
      </p:sp>
      <p:sp>
        <p:nvSpPr>
          <p:cNvPr id="8" name="Slide Number Placeholder 7"/>
          <p:cNvSpPr>
            <a:spLocks noGrp="1"/>
          </p:cNvSpPr>
          <p:nvPr>
            <p:ph type="sldNum" sz="quarter" idx="12"/>
          </p:nvPr>
        </p:nvSpPr>
        <p:spPr/>
        <p:txBody>
          <a:bodyPr/>
          <a:lstStyle/>
          <a:p>
            <a:pPr>
              <a:buFontTx/>
              <a:buNone/>
              <a:defRPr/>
            </a:pPr>
            <a:fld id="{F969C80E-7B21-4AD7-A8A5-9CFE7F16CA24}" type="slidenum">
              <a:rPr lang="en-US" smtClean="0"/>
              <a:pPr>
                <a:buFontTx/>
                <a:buNone/>
                <a:defRPr/>
              </a:pPr>
              <a:t>67</a:t>
            </a:fld>
            <a:endParaRPr lang="en-US" dirty="0"/>
          </a:p>
        </p:txBody>
      </p:sp>
    </p:spTree>
    <p:custDataLst>
      <p:tags r:id="rId1"/>
    </p:custDataLst>
    <p:extLst>
      <p:ext uri="{BB962C8B-B14F-4D97-AF65-F5344CB8AC3E}">
        <p14:creationId xmlns:p14="http://schemas.microsoft.com/office/powerpoint/2010/main" val="427441073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custDataLst>
              <p:tags r:id="rId2"/>
            </p:custDataLst>
          </p:nvPr>
        </p:nvSpPr>
        <p:spPr/>
        <p:txBody>
          <a:bodyPr>
            <a:normAutofit/>
          </a:bodyPr>
          <a:lstStyle/>
          <a:p>
            <a:r>
              <a:rPr lang="nb-NO" dirty="0"/>
              <a:t>Sluttema: Passord</a:t>
            </a:r>
          </a:p>
        </p:txBody>
      </p:sp>
      <p:sp>
        <p:nvSpPr>
          <p:cNvPr id="8" name="Text Placeholder 7"/>
          <p:cNvSpPr>
            <a:spLocks noGrp="1"/>
          </p:cNvSpPr>
          <p:nvPr>
            <p:ph type="body" idx="1"/>
            <p:custDataLst>
              <p:tags r:id="rId3"/>
            </p:custDataLst>
          </p:nvPr>
        </p:nvSpPr>
        <p:spPr/>
        <p:txBody>
          <a:bodyPr/>
          <a:lstStyle/>
          <a:p>
            <a:endParaRPr lang="nb-NO"/>
          </a:p>
        </p:txBody>
      </p:sp>
      <p:sp>
        <p:nvSpPr>
          <p:cNvPr id="3" name="Slide Number Placeholder 2"/>
          <p:cNvSpPr>
            <a:spLocks noGrp="1"/>
          </p:cNvSpPr>
          <p:nvPr>
            <p:ph type="sldNum" sz="quarter" idx="12"/>
          </p:nvPr>
        </p:nvSpPr>
        <p:spPr/>
        <p:txBody>
          <a:bodyPr/>
          <a:lstStyle/>
          <a:p>
            <a:pPr>
              <a:buFontTx/>
              <a:buNone/>
              <a:defRPr/>
            </a:pPr>
            <a:fld id="{14E1EE19-6ACC-40B0-8BA0-67E237E80199}" type="slidenum">
              <a:rPr lang="en-US" smtClean="0"/>
              <a:pPr>
                <a:buFontTx/>
                <a:buNone/>
                <a:defRPr/>
              </a:pPr>
              <a:t>68</a:t>
            </a:fld>
            <a:endParaRPr lang="en-US" dirty="0"/>
          </a:p>
        </p:txBody>
      </p:sp>
    </p:spTree>
    <p:custDataLst>
      <p:tags r:id="rId1"/>
    </p:custDataLst>
    <p:extLst>
      <p:ext uri="{BB962C8B-B14F-4D97-AF65-F5344CB8AC3E}">
        <p14:creationId xmlns:p14="http://schemas.microsoft.com/office/powerpoint/2010/main" val="60798619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nb-NO" dirty="0"/>
              <a:t>Ukens </a:t>
            </a:r>
            <a:r>
              <a:rPr lang="nb-NO" dirty="0">
                <a:solidFill>
                  <a:srgbClr val="0070C0"/>
                </a:solidFill>
              </a:rPr>
              <a:t>sikkerhetstema</a:t>
            </a:r>
            <a:r>
              <a:rPr lang="nb-NO" dirty="0"/>
              <a:t>: Passord</a:t>
            </a:r>
          </a:p>
        </p:txBody>
      </p:sp>
      <p:sp>
        <p:nvSpPr>
          <p:cNvPr id="3" name="Content Placeholder 2"/>
          <p:cNvSpPr>
            <a:spLocks noGrp="1"/>
          </p:cNvSpPr>
          <p:nvPr>
            <p:ph idx="1"/>
            <p:custDataLst>
              <p:tags r:id="rId3"/>
            </p:custDataLst>
          </p:nvPr>
        </p:nvSpPr>
        <p:spPr/>
        <p:txBody>
          <a:bodyPr>
            <a:normAutofit fontScale="77500" lnSpcReduction="20000"/>
          </a:bodyPr>
          <a:lstStyle/>
          <a:p>
            <a:r>
              <a:rPr lang="nb-NO" dirty="0"/>
              <a:t>En vanlig måte å måle kvaliteten på et passord er </a:t>
            </a:r>
            <a:r>
              <a:rPr lang="nb-NO" dirty="0" err="1">
                <a:solidFill>
                  <a:srgbClr val="0070C0"/>
                </a:solidFill>
              </a:rPr>
              <a:t>bitstyrke</a:t>
            </a:r>
            <a:endParaRPr lang="nb-NO" dirty="0">
              <a:solidFill>
                <a:srgbClr val="0070C0"/>
              </a:solidFill>
            </a:endParaRPr>
          </a:p>
          <a:p>
            <a:r>
              <a:rPr lang="nb-NO" dirty="0"/>
              <a:t>Uttrykker hvor mange forsøk en tilfeldig angriper </a:t>
            </a:r>
            <a:r>
              <a:rPr lang="nb-NO" b="1" i="1" dirty="0" err="1"/>
              <a:t>maximalt</a:t>
            </a:r>
            <a:r>
              <a:rPr lang="nb-NO" dirty="0"/>
              <a:t> trenger for å gjette (”</a:t>
            </a:r>
            <a:r>
              <a:rPr lang="nb-NO" dirty="0" err="1"/>
              <a:t>brute</a:t>
            </a:r>
            <a:r>
              <a:rPr lang="nb-NO" dirty="0"/>
              <a:t> </a:t>
            </a:r>
            <a:r>
              <a:rPr lang="nb-NO" dirty="0" err="1"/>
              <a:t>force</a:t>
            </a:r>
            <a:r>
              <a:rPr lang="nb-NO" dirty="0"/>
              <a:t>”) passordet.</a:t>
            </a:r>
          </a:p>
          <a:p>
            <a:endParaRPr lang="nb-NO" dirty="0"/>
          </a:p>
          <a:p>
            <a:r>
              <a:rPr lang="nb-NO" dirty="0" err="1"/>
              <a:t>Bitstyrke</a:t>
            </a:r>
            <a:r>
              <a:rPr lang="nb-NO" dirty="0"/>
              <a:t> = lg</a:t>
            </a:r>
            <a:r>
              <a:rPr lang="nb-NO" baseline="-25000" dirty="0"/>
              <a:t>2</a:t>
            </a:r>
            <a:r>
              <a:rPr lang="nb-NO" dirty="0"/>
              <a:t>(forskjellige tegn mulige i passorde)* antall tegn i passordet.</a:t>
            </a:r>
          </a:p>
          <a:p>
            <a:r>
              <a:rPr lang="nb-NO" dirty="0"/>
              <a:t>F.eks. </a:t>
            </a:r>
            <a:r>
              <a:rPr lang="nb-NO" dirty="0" err="1"/>
              <a:t>PIN-kode</a:t>
            </a:r>
            <a:r>
              <a:rPr lang="nb-NO" dirty="0"/>
              <a:t> bruker 10 tegn (0-9) og 4 tegn =&gt; </a:t>
            </a:r>
            <a:r>
              <a:rPr lang="nb-NO" dirty="0" err="1"/>
              <a:t>bitstyrke</a:t>
            </a:r>
            <a:r>
              <a:rPr lang="nb-NO" dirty="0"/>
              <a:t> = lg</a:t>
            </a:r>
            <a:r>
              <a:rPr lang="nb-NO" baseline="-25000" dirty="0"/>
              <a:t>2</a:t>
            </a:r>
            <a:r>
              <a:rPr lang="nb-NO" dirty="0"/>
              <a:t>(10)*4 = 3,32*4= 13,28</a:t>
            </a:r>
          </a:p>
          <a:p>
            <a:pPr lvl="1"/>
            <a:r>
              <a:rPr lang="nb-NO" dirty="0"/>
              <a:t>NB! Praktisk enhet pga </a:t>
            </a:r>
            <a:r>
              <a:rPr lang="nb-NO" dirty="0">
                <a:solidFill>
                  <a:srgbClr val="0070C0"/>
                </a:solidFill>
              </a:rPr>
              <a:t>kombinatorisk eksplosjon</a:t>
            </a:r>
          </a:p>
          <a:p>
            <a:pPr lvl="1"/>
            <a:r>
              <a:rPr lang="nb-NO" dirty="0"/>
              <a:t>2^bitstyrke=antall mulige passord som kan lages</a:t>
            </a:r>
            <a:br>
              <a:rPr lang="nb-NO" dirty="0"/>
            </a:br>
            <a:endParaRPr lang="nb-NO" dirty="0"/>
          </a:p>
          <a:p>
            <a:r>
              <a:rPr lang="nb-NO" dirty="0"/>
              <a:t>Anbefalt </a:t>
            </a:r>
            <a:r>
              <a:rPr lang="nb-NO" dirty="0" err="1"/>
              <a:t>bitstyrke</a:t>
            </a:r>
            <a:r>
              <a:rPr lang="nb-NO" dirty="0"/>
              <a:t> i våre dager er ca 80, </a:t>
            </a:r>
            <a:r>
              <a:rPr lang="nb-NO" dirty="0" err="1"/>
              <a:t>mao</a:t>
            </a:r>
            <a:r>
              <a:rPr lang="nb-NO" dirty="0"/>
              <a:t> ca tolv bokstaver og tegn!</a:t>
            </a:r>
          </a:p>
          <a:p>
            <a:pPr lvl="1"/>
            <a:r>
              <a:rPr lang="nb-NO" dirty="0"/>
              <a:t>I tillegg bør man selvsagt unngå alt som er knyttet til din egen person, alle vanlige ord (de som finnes i ordbøker) mm</a:t>
            </a:r>
          </a:p>
        </p:txBody>
      </p:sp>
      <p:sp>
        <p:nvSpPr>
          <p:cNvPr id="5" name="Slide Number Placeholder 4"/>
          <p:cNvSpPr>
            <a:spLocks noGrp="1"/>
          </p:cNvSpPr>
          <p:nvPr>
            <p:ph type="sldNum" sz="quarter" idx="12"/>
          </p:nvPr>
        </p:nvSpPr>
        <p:spPr/>
        <p:txBody>
          <a:bodyPr/>
          <a:lstStyle/>
          <a:p>
            <a:pPr>
              <a:buFontTx/>
              <a:buNone/>
              <a:defRPr/>
            </a:pPr>
            <a:fld id="{F969C80E-7B21-4AD7-A8A5-9CFE7F16CA24}" type="slidenum">
              <a:rPr lang="en-US" smtClean="0"/>
              <a:pPr>
                <a:buFontTx/>
                <a:buNone/>
                <a:defRPr/>
              </a:pPr>
              <a:t>69</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0C4AA-0E91-48EC-8049-3F48BF72C65C}"/>
              </a:ext>
            </a:extLst>
          </p:cNvPr>
          <p:cNvSpPr>
            <a:spLocks noGrp="1"/>
          </p:cNvSpPr>
          <p:nvPr>
            <p:ph type="title"/>
          </p:nvPr>
        </p:nvSpPr>
        <p:spPr/>
        <p:txBody>
          <a:bodyPr>
            <a:normAutofit fontScale="90000"/>
          </a:bodyPr>
          <a:lstStyle/>
          <a:p>
            <a:r>
              <a:rPr lang="nb-NO" dirty="0"/>
              <a:t>Forbered deg på mye jobbing i TK fag!</a:t>
            </a:r>
          </a:p>
        </p:txBody>
      </p:sp>
      <p:sp>
        <p:nvSpPr>
          <p:cNvPr id="3" name="Content Placeholder 2">
            <a:extLst>
              <a:ext uri="{FF2B5EF4-FFF2-40B4-BE49-F238E27FC236}">
                <a16:creationId xmlns:a16="http://schemas.microsoft.com/office/drawing/2014/main" id="{E2028135-F102-4FFA-83EF-6112E5EE7292}"/>
              </a:ext>
            </a:extLst>
          </p:cNvPr>
          <p:cNvSpPr>
            <a:spLocks noGrp="1"/>
          </p:cNvSpPr>
          <p:nvPr>
            <p:ph idx="1"/>
          </p:nvPr>
        </p:nvSpPr>
        <p:spPr/>
        <p:txBody>
          <a:bodyPr>
            <a:normAutofit lnSpcReduction="10000"/>
          </a:bodyPr>
          <a:lstStyle/>
          <a:p>
            <a:r>
              <a:rPr lang="nb-NO" dirty="0"/>
              <a:t>De første 4 forelesningene er det (for noen) vanskelig matematikk</a:t>
            </a:r>
          </a:p>
          <a:p>
            <a:r>
              <a:rPr lang="en-US" dirty="0"/>
              <a:t>D</a:t>
            </a:r>
            <a:r>
              <a:rPr lang="nb-NO" dirty="0"/>
              <a:t>e neste 6 forelesningene er det MYE ny læring, og ganske mye pugging (TCP/IP ++)</a:t>
            </a:r>
          </a:p>
          <a:p>
            <a:r>
              <a:rPr lang="en-US" dirty="0"/>
              <a:t>T</a:t>
            </a:r>
            <a:r>
              <a:rPr lang="nb-NO" dirty="0"/>
              <a:t>K fagene er det flest studenter stryker på, hvis man ikke er i forelesning er det vanskelig å bestå (også de siste forelesningene!)</a:t>
            </a:r>
          </a:p>
          <a:p>
            <a:r>
              <a:rPr lang="en-US" dirty="0"/>
              <a:t>H</a:t>
            </a:r>
            <a:r>
              <a:rPr lang="nb-NO" dirty="0"/>
              <a:t>vis man ikke jobber 10 timer ekstra i uken er det vanskelig å bestå</a:t>
            </a:r>
          </a:p>
          <a:p>
            <a:r>
              <a:rPr lang="en-US" dirty="0" err="1"/>
              <a:t>Dette</a:t>
            </a:r>
            <a:r>
              <a:rPr lang="en-US" dirty="0"/>
              <a:t> </a:t>
            </a:r>
            <a:r>
              <a:rPr lang="en-US" dirty="0" err="1"/>
              <a:t>er</a:t>
            </a:r>
            <a:r>
              <a:rPr lang="en-US" dirty="0"/>
              <a:t> et </a:t>
            </a:r>
            <a:r>
              <a:rPr lang="en-US" dirty="0" err="1"/>
              <a:t>vanskelig</a:t>
            </a:r>
            <a:r>
              <a:rPr lang="en-US" dirty="0"/>
              <a:t> fag, </a:t>
            </a:r>
            <a:r>
              <a:rPr lang="en-US" dirty="0" err="1"/>
              <a:t>forbered</a:t>
            </a:r>
            <a:r>
              <a:rPr lang="en-US" dirty="0"/>
              <a:t> deg </a:t>
            </a:r>
            <a:r>
              <a:rPr lang="en-US" dirty="0" err="1"/>
              <a:t>på</a:t>
            </a:r>
            <a:r>
              <a:rPr lang="en-US" dirty="0"/>
              <a:t> det!</a:t>
            </a:r>
            <a:endParaRPr lang="nb-NO" dirty="0"/>
          </a:p>
        </p:txBody>
      </p:sp>
      <p:sp>
        <p:nvSpPr>
          <p:cNvPr id="4" name="Slide Number Placeholder 3">
            <a:extLst>
              <a:ext uri="{FF2B5EF4-FFF2-40B4-BE49-F238E27FC236}">
                <a16:creationId xmlns:a16="http://schemas.microsoft.com/office/drawing/2014/main" id="{663628BD-EBE5-41D5-BDFA-62F73B3B5DFF}"/>
              </a:ext>
            </a:extLst>
          </p:cNvPr>
          <p:cNvSpPr>
            <a:spLocks noGrp="1"/>
          </p:cNvSpPr>
          <p:nvPr>
            <p:ph type="sldNum" sz="quarter" idx="12"/>
          </p:nvPr>
        </p:nvSpPr>
        <p:spPr/>
        <p:txBody>
          <a:bodyPr/>
          <a:lstStyle/>
          <a:p>
            <a:pPr>
              <a:buFontTx/>
              <a:buNone/>
              <a:defRPr/>
            </a:pPr>
            <a:fld id="{F969C80E-7B21-4AD7-A8A5-9CFE7F16CA24}" type="slidenum">
              <a:rPr lang="en-US" smtClean="0"/>
              <a:pPr>
                <a:buFontTx/>
                <a:buNone/>
                <a:defRPr/>
              </a:pPr>
              <a:t>7</a:t>
            </a:fld>
            <a:endParaRPr lang="en-US" dirty="0"/>
          </a:p>
        </p:txBody>
      </p:sp>
    </p:spTree>
    <p:extLst>
      <p:ext uri="{BB962C8B-B14F-4D97-AF65-F5344CB8AC3E}">
        <p14:creationId xmlns:p14="http://schemas.microsoft.com/office/powerpoint/2010/main" val="18718697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ext Box 1"/>
          <p:cNvSpPr txBox="1">
            <a:spLocks noChangeArrowheads="1"/>
          </p:cNvSpPr>
          <p:nvPr/>
        </p:nvSpPr>
        <p:spPr bwMode="auto">
          <a:xfrm>
            <a:off x="838200" y="274639"/>
            <a:ext cx="8229600" cy="490537"/>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a:latin typeface="Calibri" pitchFamily="34" charset="0"/>
              </a:rPr>
              <a:t>“Sikre passord”</a:t>
            </a:r>
          </a:p>
        </p:txBody>
      </p:sp>
      <p:sp>
        <p:nvSpPr>
          <p:cNvPr id="77826" name="Text Box 2"/>
          <p:cNvSpPr txBox="1">
            <a:spLocks noChangeArrowheads="1"/>
          </p:cNvSpPr>
          <p:nvPr/>
        </p:nvSpPr>
        <p:spPr bwMode="auto">
          <a:xfrm>
            <a:off x="838200" y="1260476"/>
            <a:ext cx="8229600" cy="4530725"/>
          </a:xfrm>
          <a:prstGeom prst="rect">
            <a:avLst/>
          </a:prstGeom>
          <a:noFill/>
          <a:ln w="9525">
            <a:noFill/>
            <a:round/>
            <a:headEnd/>
            <a:tailEnd/>
          </a:ln>
        </p:spPr>
        <p:txBody>
          <a:bodyPr/>
          <a:lstStyle/>
          <a:p>
            <a:pPr marL="341313" indent="-341313">
              <a:lnSpc>
                <a:spcPct val="90000"/>
              </a:lnSpc>
              <a:spcBef>
                <a:spcPts val="800"/>
              </a:spcBef>
              <a:buClr>
                <a:srgbClr val="FFFFFF"/>
              </a:buClr>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a:latin typeface="Calibri" pitchFamily="34" charset="0"/>
              </a:rPr>
              <a:t>Bør inneholde tegn fra minst tre av gruppene under:</a:t>
            </a:r>
          </a:p>
          <a:p>
            <a:pPr marL="341313" indent="-341313">
              <a:lnSpc>
                <a:spcPct val="9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3200">
              <a:latin typeface="Calibri" pitchFamily="34" charset="0"/>
            </a:endParaRPr>
          </a:p>
          <a:p>
            <a:pPr marL="341313" indent="-341313">
              <a:lnSpc>
                <a:spcPct val="9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3200">
              <a:latin typeface="Calibri" pitchFamily="34" charset="0"/>
            </a:endParaRPr>
          </a:p>
          <a:p>
            <a:pPr marL="341313" indent="-341313">
              <a:lnSpc>
                <a:spcPct val="9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3200">
              <a:latin typeface="Calibri" pitchFamily="34" charset="0"/>
            </a:endParaRPr>
          </a:p>
          <a:p>
            <a:pPr marL="341313" indent="-341313">
              <a:lnSpc>
                <a:spcPct val="9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3200">
              <a:latin typeface="Calibri" pitchFamily="34" charset="0"/>
            </a:endParaRPr>
          </a:p>
          <a:p>
            <a:pPr marL="341313" indent="-341313">
              <a:lnSpc>
                <a:spcPct val="90000"/>
              </a:lnSpc>
              <a:spcBef>
                <a:spcPts val="800"/>
              </a:spcBef>
              <a:buClr>
                <a:srgbClr val="FFFFFF"/>
              </a:buClr>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a:latin typeface="Calibri" pitchFamily="34" charset="0"/>
              </a:rPr>
              <a:t>Passfrase er enda bedre: "I re@lly want to buy 11 Dogs!“</a:t>
            </a:r>
          </a:p>
          <a:p>
            <a:pPr marL="341313" indent="-341313">
              <a:lnSpc>
                <a:spcPct val="90000"/>
              </a:lnSpc>
              <a:spcBef>
                <a:spcPts val="800"/>
              </a:spcBef>
              <a:buClr>
                <a:srgbClr val="FFFFFF"/>
              </a:buClr>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3200">
              <a:latin typeface="Calibri" pitchFamily="34" charset="0"/>
            </a:endParaRPr>
          </a:p>
          <a:p>
            <a:pPr marL="341313" indent="-341313">
              <a:lnSpc>
                <a:spcPct val="90000"/>
              </a:lnSpc>
              <a:spcBef>
                <a:spcPts val="800"/>
              </a:spcBef>
              <a:buClr>
                <a:srgbClr val="FFFFFF"/>
              </a:buClr>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a:latin typeface="Calibri" pitchFamily="34" charset="0"/>
              </a:rPr>
              <a:t>Eller </a:t>
            </a:r>
            <a:r>
              <a:rPr lang="en-US" sz="3200">
                <a:solidFill>
                  <a:srgbClr val="FF0000"/>
                </a:solidFill>
                <a:latin typeface="Calibri" pitchFamily="34" charset="0"/>
              </a:rPr>
              <a:t>lær deg et fint dikt utenatt!!!</a:t>
            </a:r>
          </a:p>
          <a:p>
            <a:pPr marL="341313" indent="-341313">
              <a:lnSpc>
                <a:spcPct val="90000"/>
              </a:lnSpc>
              <a:spcBef>
                <a:spcPts val="800"/>
              </a:spcBef>
              <a:buClr>
                <a:srgbClr val="FFFFFF"/>
              </a:buClr>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a:latin typeface="Calibri" pitchFamily="34" charset="0"/>
              </a:rPr>
              <a:t>  </a:t>
            </a:r>
          </a:p>
        </p:txBody>
      </p:sp>
      <p:sp>
        <p:nvSpPr>
          <p:cNvPr id="77827" name="Text Box 4"/>
          <p:cNvSpPr txBox="1">
            <a:spLocks noChangeArrowheads="1"/>
          </p:cNvSpPr>
          <p:nvPr/>
        </p:nvSpPr>
        <p:spPr bwMode="auto">
          <a:xfrm>
            <a:off x="6934200" y="6356351"/>
            <a:ext cx="2133600" cy="365125"/>
          </a:xfrm>
          <a:prstGeom prst="rect">
            <a:avLst/>
          </a:prstGeom>
          <a:noFill/>
          <a:ln w="9525">
            <a:noFill/>
            <a:round/>
            <a:headEnd/>
            <a:tailEnd/>
          </a:ln>
        </p:spPr>
        <p:txBody>
          <a:bodyPr lIns="90000" tIns="46800" rIns="90000" bIns="46800" anchor="ct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ED0BAF5-5E4F-4B72-A88C-DABD83670369}" type="slidenum">
              <a:rPr lang="en-US" sz="1200">
                <a:latin typeface="Calibri" pitchFamily="34"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70</a:t>
            </a:fld>
            <a:endParaRPr lang="en-US" sz="1200">
              <a:latin typeface="Calibri" pitchFamily="34" charset="0"/>
            </a:endParaRPr>
          </a:p>
        </p:txBody>
      </p:sp>
      <p:pic>
        <p:nvPicPr>
          <p:cNvPr id="77828" name="Picture 5"/>
          <p:cNvPicPr>
            <a:picLocks noChangeAspect="1" noChangeArrowheads="1"/>
          </p:cNvPicPr>
          <p:nvPr/>
        </p:nvPicPr>
        <p:blipFill>
          <a:blip r:embed="rId3"/>
          <a:srcRect/>
          <a:stretch>
            <a:fillRect/>
          </a:stretch>
        </p:blipFill>
        <p:spPr bwMode="auto">
          <a:xfrm>
            <a:off x="1219200" y="2209800"/>
            <a:ext cx="7448550" cy="2038350"/>
          </a:xfrm>
          <a:prstGeom prst="rect">
            <a:avLst/>
          </a:prstGeom>
          <a:noFill/>
          <a:ln w="9525">
            <a:noFill/>
            <a:round/>
            <a:headEnd/>
            <a:tailEnd/>
          </a:ln>
        </p:spPr>
      </p:pic>
      <p:sp>
        <p:nvSpPr>
          <p:cNvPr id="77829" name="Slide Number Placeholder 3"/>
          <p:cNvSpPr>
            <a:spLocks noGrp="1"/>
          </p:cNvSpPr>
          <p:nvPr>
            <p:ph type="sldNum" sz="quarter" idx="4294967295"/>
          </p:nvPr>
        </p:nvSpPr>
        <p:spPr bwMode="auto">
          <a:xfrm>
            <a:off x="8553451" y="6464301"/>
            <a:ext cx="904875" cy="365125"/>
          </a:xfrm>
          <a:prstGeom prst="rect">
            <a:avLst/>
          </a:prstGeom>
          <a:noFill/>
          <a:ln>
            <a:miter lim="800000"/>
            <a:headEnd/>
            <a:tailEnd/>
          </a:ln>
        </p:spPr>
        <p:txBody>
          <a:bodyPr/>
          <a:lstStyle/>
          <a:p>
            <a:fld id="{ACF6FD6E-9302-4D05-8354-807E12D725CD}" type="slidenum">
              <a:rPr lang="nb-NO" smtClean="0">
                <a:ea typeface="ＭＳ Ｐゴシック" pitchFamily="34" charset="-128"/>
              </a:rPr>
              <a:pPr/>
              <a:t>70</a:t>
            </a:fld>
            <a:endParaRPr lang="nb-NO">
              <a:ea typeface="ＭＳ Ｐゴシック" pitchFamily="34" charset="-128"/>
            </a:endParaRPr>
          </a:p>
        </p:txBody>
      </p:sp>
    </p:spTree>
    <p:extLst>
      <p:ext uri="{BB962C8B-B14F-4D97-AF65-F5344CB8AC3E}">
        <p14:creationId xmlns:p14="http://schemas.microsoft.com/office/powerpoint/2010/main" val="22264749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08088" y="188913"/>
            <a:ext cx="7797800" cy="633412"/>
          </a:xfrm>
        </p:spPr>
        <p:txBody>
          <a:bodyPr>
            <a:normAutofit fontScale="90000"/>
          </a:bodyPr>
          <a:lstStyle/>
          <a:p>
            <a:pPr eaLnBrk="1" hangingPunct="1">
              <a:defRPr/>
            </a:pPr>
            <a:r>
              <a:rPr lang="nb-NO" dirty="0"/>
              <a:t>XKCD: kommenterer</a:t>
            </a:r>
          </a:p>
        </p:txBody>
      </p:sp>
      <p:sp>
        <p:nvSpPr>
          <p:cNvPr id="79874" name="Slide Number Placeholder 3"/>
          <p:cNvSpPr>
            <a:spLocks noGrp="1"/>
          </p:cNvSpPr>
          <p:nvPr>
            <p:ph type="sldNum" sz="quarter" idx="4294967295"/>
          </p:nvPr>
        </p:nvSpPr>
        <p:spPr bwMode="auto">
          <a:xfrm>
            <a:off x="8553451" y="6464301"/>
            <a:ext cx="904875" cy="365125"/>
          </a:xfrm>
          <a:prstGeom prst="rect">
            <a:avLst/>
          </a:prstGeom>
          <a:noFill/>
          <a:ln>
            <a:miter lim="800000"/>
            <a:headEnd/>
            <a:tailEnd/>
          </a:ln>
        </p:spPr>
        <p:txBody>
          <a:bodyPr/>
          <a:lstStyle/>
          <a:p>
            <a:fld id="{6EE89F12-F5A2-423F-9B58-1B7DC34C166C}" type="slidenum">
              <a:rPr lang="nb-NO" smtClean="0">
                <a:ea typeface="ＭＳ Ｐゴシック" pitchFamily="34" charset="-128"/>
              </a:rPr>
              <a:pPr/>
              <a:t>71</a:t>
            </a:fld>
            <a:endParaRPr lang="nb-NO">
              <a:ea typeface="ＭＳ Ｐゴシック" pitchFamily="34" charset="-128"/>
            </a:endParaRPr>
          </a:p>
        </p:txBody>
      </p:sp>
      <p:pic>
        <p:nvPicPr>
          <p:cNvPr id="2050" name="Picture 2" descr="Password Strength"/>
          <p:cNvPicPr>
            <a:picLocks noChangeAspect="1" noChangeArrowheads="1"/>
          </p:cNvPicPr>
          <p:nvPr/>
        </p:nvPicPr>
        <p:blipFill>
          <a:blip r:embed="rId2"/>
          <a:srcRect/>
          <a:stretch>
            <a:fillRect/>
          </a:stretch>
        </p:blipFill>
        <p:spPr bwMode="auto">
          <a:xfrm>
            <a:off x="414339" y="981076"/>
            <a:ext cx="6688137" cy="5432425"/>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rot="2090199">
            <a:off x="4232276" y="2636838"/>
            <a:ext cx="4981575" cy="2546350"/>
          </a:xfrm>
          <a:prstGeom prst="rect">
            <a:avLst/>
          </a:prstGeom>
          <a:noFill/>
          <a:ln w="9525">
            <a:noFill/>
            <a:miter lim="800000"/>
            <a:headEnd/>
            <a:tailEnd/>
          </a:ln>
        </p:spPr>
      </p:pic>
    </p:spTree>
    <p:extLst>
      <p:ext uri="{BB962C8B-B14F-4D97-AF65-F5344CB8AC3E}">
        <p14:creationId xmlns:p14="http://schemas.microsoft.com/office/powerpoint/2010/main" val="89148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p:cTn id="15" dur="1000" fill="hold"/>
                                        <p:tgtEl>
                                          <p:spTgt spid="1026"/>
                                        </p:tgtEl>
                                        <p:attrNameLst>
                                          <p:attrName>ppt_w</p:attrName>
                                        </p:attrNameLst>
                                      </p:cBhvr>
                                      <p:tavLst>
                                        <p:tav tm="0">
                                          <p:val>
                                            <p:fltVal val="0"/>
                                          </p:val>
                                        </p:tav>
                                        <p:tav tm="100000">
                                          <p:val>
                                            <p:strVal val="#ppt_w"/>
                                          </p:val>
                                        </p:tav>
                                      </p:tavLst>
                                    </p:anim>
                                    <p:anim calcmode="lin" valueType="num">
                                      <p:cBhvr>
                                        <p:cTn id="16" dur="1000" fill="hold"/>
                                        <p:tgtEl>
                                          <p:spTgt spid="1026"/>
                                        </p:tgtEl>
                                        <p:attrNameLst>
                                          <p:attrName>ppt_h</p:attrName>
                                        </p:attrNameLst>
                                      </p:cBhvr>
                                      <p:tavLst>
                                        <p:tav tm="0">
                                          <p:val>
                                            <p:fltVal val="0"/>
                                          </p:val>
                                        </p:tav>
                                        <p:tav tm="100000">
                                          <p:val>
                                            <p:strVal val="#ppt_h"/>
                                          </p:val>
                                        </p:tav>
                                      </p:tavLst>
                                    </p:anim>
                                    <p:anim calcmode="lin" valueType="num">
                                      <p:cBhvr>
                                        <p:cTn id="17" dur="1000" fill="hold"/>
                                        <p:tgtEl>
                                          <p:spTgt spid="1026"/>
                                        </p:tgtEl>
                                        <p:attrNameLst>
                                          <p:attrName>style.rotation</p:attrName>
                                        </p:attrNameLst>
                                      </p:cBhvr>
                                      <p:tavLst>
                                        <p:tav tm="0">
                                          <p:val>
                                            <p:fltVal val="90"/>
                                          </p:val>
                                        </p:tav>
                                        <p:tav tm="100000">
                                          <p:val>
                                            <p:fltVal val="0"/>
                                          </p:val>
                                        </p:tav>
                                      </p:tavLst>
                                    </p:anim>
                                    <p:animEffect transition="in" filter="fade">
                                      <p:cBhvr>
                                        <p:cTn id="18"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nb-NO" dirty="0"/>
              <a:t>Kombinatorisk eksplosjon?</a:t>
            </a:r>
          </a:p>
        </p:txBody>
      </p:sp>
      <p:sp>
        <p:nvSpPr>
          <p:cNvPr id="3" name="Content Placeholder 2"/>
          <p:cNvSpPr>
            <a:spLocks noGrp="1"/>
          </p:cNvSpPr>
          <p:nvPr>
            <p:ph idx="1"/>
            <p:custDataLst>
              <p:tags r:id="rId3"/>
            </p:custDataLst>
          </p:nvPr>
        </p:nvSpPr>
        <p:spPr/>
        <p:txBody>
          <a:bodyPr>
            <a:normAutofit fontScale="70000" lnSpcReduction="20000"/>
          </a:bodyPr>
          <a:lstStyle/>
          <a:p>
            <a:r>
              <a:rPr lang="nb-NO" dirty="0"/>
              <a:t>I sjakk har hvit 20 forskjellige mulige åpningstrekk, svart like mange mulige svar.</a:t>
            </a:r>
          </a:p>
          <a:p>
            <a:pPr lvl="1"/>
            <a:r>
              <a:rPr lang="nb-NO" dirty="0"/>
              <a:t>Etter ett trekk finnes det da 20x20 = 400 mulige stillinger/brett</a:t>
            </a:r>
          </a:p>
          <a:p>
            <a:pPr lvl="1"/>
            <a:r>
              <a:rPr lang="nb-NO" dirty="0"/>
              <a:t>Hvor mange mulige sjakkspill-stillinger finnes det?</a:t>
            </a:r>
          </a:p>
          <a:p>
            <a:pPr lvl="1"/>
            <a:r>
              <a:rPr lang="nb-NO" dirty="0"/>
              <a:t>Ingen vet eksakt. Svaret kalles </a:t>
            </a:r>
            <a:r>
              <a:rPr lang="nb-NO" i="1" dirty="0"/>
              <a:t>Shannon-tallet</a:t>
            </a:r>
            <a:r>
              <a:rPr lang="nb-NO" dirty="0"/>
              <a:t> og det er av størrelsesorden</a:t>
            </a:r>
            <a:br>
              <a:rPr lang="nb-NO" dirty="0"/>
            </a:br>
            <a:r>
              <a:rPr lang="nb-NO" dirty="0"/>
              <a:t>10000000000000000000000000000000000000000000000000000 = 10</a:t>
            </a:r>
            <a:r>
              <a:rPr lang="nb-NO" baseline="30000" dirty="0"/>
              <a:t>50</a:t>
            </a:r>
          </a:p>
          <a:p>
            <a:pPr lvl="2"/>
            <a:r>
              <a:rPr lang="nb-NO" dirty="0"/>
              <a:t>Disse kan anslagsvis inngå i 10</a:t>
            </a:r>
            <a:r>
              <a:rPr lang="nb-NO" baseline="30000" dirty="0"/>
              <a:t>123</a:t>
            </a:r>
            <a:r>
              <a:rPr lang="nb-NO" dirty="0"/>
              <a:t> ulike lovlige spill</a:t>
            </a:r>
          </a:p>
          <a:p>
            <a:pPr lvl="2"/>
            <a:r>
              <a:rPr lang="nb-NO" dirty="0"/>
              <a:t>Antall partikler i universet er anslått til 10</a:t>
            </a:r>
            <a:r>
              <a:rPr lang="nb-NO" baseline="30000" dirty="0"/>
              <a:t>80</a:t>
            </a:r>
          </a:p>
          <a:p>
            <a:r>
              <a:rPr lang="nb-NO" dirty="0"/>
              <a:t>Det finnes dermed ingen mulighet for at en computer kan teste ut alle mulige spill («traversere alle </a:t>
            </a:r>
            <a:r>
              <a:rPr lang="nb-NO" dirty="0" err="1"/>
              <a:t>spilltrær</a:t>
            </a:r>
            <a:r>
              <a:rPr lang="nb-NO" dirty="0"/>
              <a:t>»)</a:t>
            </a:r>
          </a:p>
          <a:p>
            <a:r>
              <a:rPr lang="nb-NO" dirty="0"/>
              <a:t>Se f.eks. </a:t>
            </a:r>
            <a:r>
              <a:rPr lang="en-US" dirty="0"/>
              <a:t>Claude Shannon (1950). </a:t>
            </a:r>
            <a:r>
              <a:rPr lang="en-US" dirty="0">
                <a:hlinkClick r:id="rId5"/>
              </a:rPr>
              <a:t>"Programming a Computer for Playing Chess"</a:t>
            </a:r>
            <a:r>
              <a:rPr lang="en-US" dirty="0"/>
              <a:t>. </a:t>
            </a:r>
            <a:r>
              <a:rPr lang="en-US" i="1" dirty="0"/>
              <a:t>Philosophical Magazine</a:t>
            </a:r>
            <a:r>
              <a:rPr lang="en-US" dirty="0"/>
              <a:t> </a:t>
            </a:r>
            <a:r>
              <a:rPr lang="en-US" b="1" dirty="0"/>
              <a:t>41</a:t>
            </a:r>
            <a:r>
              <a:rPr lang="en-US" dirty="0"/>
              <a:t> (314)</a:t>
            </a:r>
          </a:p>
          <a:p>
            <a:endParaRPr lang="en-US" dirty="0"/>
          </a:p>
          <a:p>
            <a:r>
              <a:rPr lang="nb-NO" dirty="0"/>
              <a:t>Det finnes mange slike problemer som er oversiktlige, men uløselige innen rimelig tid!</a:t>
            </a:r>
          </a:p>
          <a:p>
            <a:pPr lvl="2"/>
            <a:endParaRPr lang="nb-NO" dirty="0"/>
          </a:p>
        </p:txBody>
      </p:sp>
      <p:sp>
        <p:nvSpPr>
          <p:cNvPr id="8" name="Slide Number Placeholder 7"/>
          <p:cNvSpPr>
            <a:spLocks noGrp="1"/>
          </p:cNvSpPr>
          <p:nvPr>
            <p:ph type="sldNum" sz="quarter" idx="12"/>
          </p:nvPr>
        </p:nvSpPr>
        <p:spPr/>
        <p:txBody>
          <a:bodyPr/>
          <a:lstStyle/>
          <a:p>
            <a:pPr>
              <a:buFontTx/>
              <a:buNone/>
              <a:defRPr/>
            </a:pPr>
            <a:fld id="{F969C80E-7B21-4AD7-A8A5-9CFE7F16CA24}" type="slidenum">
              <a:rPr lang="en-US" smtClean="0"/>
              <a:pPr>
                <a:buFontTx/>
                <a:buNone/>
                <a:defRPr/>
              </a:pPr>
              <a:t>72</a:t>
            </a:fld>
            <a:endParaRPr lang="en-US" dirty="0"/>
          </a:p>
        </p:txBody>
      </p:sp>
    </p:spTree>
    <p:custDataLst>
      <p:tags r:id="rId1"/>
    </p:custDataLst>
    <p:extLst>
      <p:ext uri="{BB962C8B-B14F-4D97-AF65-F5344CB8AC3E}">
        <p14:creationId xmlns:p14="http://schemas.microsoft.com/office/powerpoint/2010/main" val="216811988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AVSLUTTNING</a:t>
            </a:r>
          </a:p>
        </p:txBody>
      </p:sp>
      <p:sp>
        <p:nvSpPr>
          <p:cNvPr id="3" name="Text Placeholder 2"/>
          <p:cNvSpPr>
            <a:spLocks noGrp="1"/>
          </p:cNvSpPr>
          <p:nvPr>
            <p:ph type="body" idx="1"/>
          </p:nvPr>
        </p:nvSpPr>
        <p:spPr/>
        <p:txBody>
          <a:bodyPr/>
          <a:lstStyle/>
          <a:p>
            <a:endParaRPr lang="nb-NO"/>
          </a:p>
        </p:txBody>
      </p:sp>
      <p:sp>
        <p:nvSpPr>
          <p:cNvPr id="8" name="Slide Number Placeholder 7"/>
          <p:cNvSpPr>
            <a:spLocks noGrp="1"/>
          </p:cNvSpPr>
          <p:nvPr>
            <p:ph type="sldNum" sz="quarter" idx="12"/>
          </p:nvPr>
        </p:nvSpPr>
        <p:spPr/>
        <p:txBody>
          <a:bodyPr/>
          <a:lstStyle/>
          <a:p>
            <a:pPr>
              <a:buFontTx/>
              <a:buNone/>
              <a:defRPr/>
            </a:pPr>
            <a:fld id="{14E1EE19-6ACC-40B0-8BA0-67E237E80199}" type="slidenum">
              <a:rPr lang="en-US" smtClean="0"/>
              <a:pPr>
                <a:buFontTx/>
                <a:buNone/>
                <a:defRPr/>
              </a:pPr>
              <a:t>73</a:t>
            </a:fld>
            <a:endParaRPr lang="en-US" dirty="0"/>
          </a:p>
        </p:txBody>
      </p:sp>
    </p:spTree>
    <p:extLst>
      <p:ext uri="{BB962C8B-B14F-4D97-AF65-F5344CB8AC3E}">
        <p14:creationId xmlns:p14="http://schemas.microsoft.com/office/powerpoint/2010/main" val="243522542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nb-NO" dirty="0"/>
              <a:t>Oppsummering: «Teori»</a:t>
            </a:r>
          </a:p>
        </p:txBody>
      </p:sp>
      <p:sp>
        <p:nvSpPr>
          <p:cNvPr id="3" name="Content Placeholder 2"/>
          <p:cNvSpPr>
            <a:spLocks noGrp="1"/>
          </p:cNvSpPr>
          <p:nvPr>
            <p:ph idx="1"/>
            <p:custDataLst>
              <p:tags r:id="rId3"/>
            </p:custDataLst>
          </p:nvPr>
        </p:nvSpPr>
        <p:spPr/>
        <p:txBody>
          <a:bodyPr/>
          <a:lstStyle/>
          <a:p>
            <a:r>
              <a:rPr lang="nb-NO" dirty="0"/>
              <a:t>System</a:t>
            </a:r>
          </a:p>
          <a:p>
            <a:r>
              <a:rPr lang="nb-NO" dirty="0"/>
              <a:t>Digitalisering</a:t>
            </a:r>
          </a:p>
          <a:p>
            <a:r>
              <a:rPr lang="nb-NO" dirty="0"/>
              <a:t>Informasjon og data</a:t>
            </a:r>
          </a:p>
          <a:p>
            <a:r>
              <a:rPr lang="nb-NO" dirty="0"/>
              <a:t>Data og Instruksjoner</a:t>
            </a:r>
          </a:p>
          <a:p>
            <a:r>
              <a:rPr lang="nb-NO" dirty="0"/>
              <a:t>Hardware og </a:t>
            </a:r>
            <a:r>
              <a:rPr lang="nb-NO" dirty="0" err="1"/>
              <a:t>software</a:t>
            </a:r>
            <a:endParaRPr lang="nb-NO" dirty="0"/>
          </a:p>
          <a:p>
            <a:r>
              <a:rPr lang="nb-NO" dirty="0">
                <a:solidFill>
                  <a:srgbClr val="0070C0"/>
                </a:solidFill>
              </a:rPr>
              <a:t>Abstraksjon</a:t>
            </a:r>
            <a:r>
              <a:rPr lang="nb-NO" dirty="0"/>
              <a:t>snivåer</a:t>
            </a:r>
          </a:p>
        </p:txBody>
      </p:sp>
      <p:sp>
        <p:nvSpPr>
          <p:cNvPr id="8" name="Slide Number Placeholder 7"/>
          <p:cNvSpPr>
            <a:spLocks noGrp="1"/>
          </p:cNvSpPr>
          <p:nvPr>
            <p:ph type="sldNum" sz="quarter" idx="12"/>
          </p:nvPr>
        </p:nvSpPr>
        <p:spPr/>
        <p:txBody>
          <a:bodyPr/>
          <a:lstStyle/>
          <a:p>
            <a:pPr>
              <a:buFontTx/>
              <a:buNone/>
              <a:defRPr/>
            </a:pPr>
            <a:fld id="{F969C80E-7B21-4AD7-A8A5-9CFE7F16CA24}" type="slidenum">
              <a:rPr lang="en-US" smtClean="0"/>
              <a:pPr>
                <a:buFontTx/>
                <a:buNone/>
                <a:defRPr/>
              </a:pPr>
              <a:t>74</a:t>
            </a:fld>
            <a:endParaRPr lang="en-US" dirty="0"/>
          </a:p>
        </p:txBody>
      </p:sp>
    </p:spTree>
    <p:custDataLst>
      <p:tags r:id="rId1"/>
    </p:custDataLst>
    <p:extLst>
      <p:ext uri="{BB962C8B-B14F-4D97-AF65-F5344CB8AC3E}">
        <p14:creationId xmlns:p14="http://schemas.microsoft.com/office/powerpoint/2010/main" val="381686911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ChangeArrowheads="1"/>
          </p:cNvSpPr>
          <p:nvPr>
            <p:ph type="title"/>
            <p:custDataLst>
              <p:tags r:id="rId2"/>
            </p:custDataLst>
          </p:nvPr>
        </p:nvSpPr>
        <p:spPr/>
        <p:txBody>
          <a:bodyPr>
            <a:normAutofit fontScale="90000"/>
          </a:bodyPr>
          <a:lstStyle/>
          <a:p>
            <a:r>
              <a:rPr lang="nb-NO"/>
              <a:t>Oppsummering: Historikk</a:t>
            </a:r>
          </a:p>
        </p:txBody>
      </p:sp>
      <p:sp>
        <p:nvSpPr>
          <p:cNvPr id="39942" name="Rectangle 3"/>
          <p:cNvSpPr>
            <a:spLocks noGrp="1" noChangeArrowheads="1"/>
          </p:cNvSpPr>
          <p:nvPr>
            <p:ph idx="1"/>
            <p:custDataLst>
              <p:tags r:id="rId3"/>
            </p:custDataLst>
          </p:nvPr>
        </p:nvSpPr>
        <p:spPr/>
        <p:txBody>
          <a:bodyPr/>
          <a:lstStyle/>
          <a:p>
            <a:r>
              <a:rPr lang="nb-NO" dirty="0"/>
              <a:t>Tre hovedområder: beregning, massedata, regulering</a:t>
            </a:r>
          </a:p>
          <a:p>
            <a:r>
              <a:rPr lang="nb-NO" dirty="0">
                <a:solidFill>
                  <a:srgbClr val="FF0000"/>
                </a:solidFill>
              </a:rPr>
              <a:t>Moores lov</a:t>
            </a:r>
          </a:p>
          <a:p>
            <a:r>
              <a:rPr lang="nb-NO" dirty="0"/>
              <a:t>Maskinvare og programvare har drevet hverandre frem (”koevolusjon”)</a:t>
            </a:r>
            <a:br>
              <a:rPr lang="nb-NO" dirty="0"/>
            </a:br>
            <a:endParaRPr lang="nb-NO" dirty="0"/>
          </a:p>
          <a:p>
            <a:r>
              <a:rPr lang="nb-NO" dirty="0" err="1">
                <a:solidFill>
                  <a:srgbClr val="FF0000"/>
                </a:solidFill>
              </a:rPr>
              <a:t>Wirths</a:t>
            </a:r>
            <a:r>
              <a:rPr lang="nb-NO" dirty="0">
                <a:solidFill>
                  <a:srgbClr val="FF0000"/>
                </a:solidFill>
              </a:rPr>
              <a:t> lov</a:t>
            </a:r>
            <a:r>
              <a:rPr lang="nb-NO" dirty="0"/>
              <a:t>: ”Dess raskere maskinvaren blir, dess </a:t>
            </a:r>
            <a:r>
              <a:rPr lang="nb-NO" dirty="0" err="1"/>
              <a:t>tregre</a:t>
            </a:r>
            <a:r>
              <a:rPr lang="nb-NO" dirty="0"/>
              <a:t> går programvaren” </a:t>
            </a:r>
            <a:r>
              <a:rPr lang="nb-NO" dirty="0">
                <a:sym typeface="Wingdings" pitchFamily="2" charset="2"/>
              </a:rPr>
              <a:t>…</a:t>
            </a:r>
            <a:endParaRPr lang="nb-NO" dirty="0"/>
          </a:p>
        </p:txBody>
      </p:sp>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75</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nb-NO" dirty="0"/>
              <a:t>Dagens Øving</a:t>
            </a:r>
          </a:p>
        </p:txBody>
      </p:sp>
      <p:sp>
        <p:nvSpPr>
          <p:cNvPr id="3" name="Content Placeholder 2"/>
          <p:cNvSpPr>
            <a:spLocks noGrp="1"/>
          </p:cNvSpPr>
          <p:nvPr>
            <p:ph idx="1"/>
            <p:custDataLst>
              <p:tags r:id="rId3"/>
            </p:custDataLst>
          </p:nvPr>
        </p:nvSpPr>
        <p:spPr/>
        <p:txBody>
          <a:bodyPr>
            <a:normAutofit lnSpcReduction="10000"/>
          </a:bodyPr>
          <a:lstStyle/>
          <a:p>
            <a:r>
              <a:rPr lang="nb-NO" i="1" dirty="0">
                <a:solidFill>
                  <a:srgbClr val="FF0000"/>
                </a:solidFill>
              </a:rPr>
              <a:t>Spørsmålsark, fordel å diskutere i grupper</a:t>
            </a:r>
          </a:p>
          <a:p>
            <a:r>
              <a:rPr lang="en-US" i="1" dirty="0" err="1">
                <a:solidFill>
                  <a:srgbClr val="FF0000"/>
                </a:solidFill>
              </a:rPr>
              <a:t>Skriv</a:t>
            </a:r>
            <a:r>
              <a:rPr lang="en-US" i="1" dirty="0">
                <a:solidFill>
                  <a:srgbClr val="FF0000"/>
                </a:solidFill>
              </a:rPr>
              <a:t> </a:t>
            </a:r>
            <a:r>
              <a:rPr lang="en-US" i="1" dirty="0" err="1">
                <a:solidFill>
                  <a:srgbClr val="FF0000"/>
                </a:solidFill>
              </a:rPr>
              <a:t>ned</a:t>
            </a:r>
            <a:r>
              <a:rPr lang="en-US" i="1" dirty="0">
                <a:solidFill>
                  <a:srgbClr val="FF0000"/>
                </a:solidFill>
              </a:rPr>
              <a:t> </a:t>
            </a:r>
            <a:r>
              <a:rPr lang="en-US" i="1" dirty="0" err="1">
                <a:solidFill>
                  <a:srgbClr val="FF0000"/>
                </a:solidFill>
              </a:rPr>
              <a:t>svar</a:t>
            </a:r>
            <a:r>
              <a:rPr lang="en-US" i="1" dirty="0">
                <a:solidFill>
                  <a:srgbClr val="FF0000"/>
                </a:solidFill>
              </a:rPr>
              <a:t> (</a:t>
            </a:r>
            <a:r>
              <a:rPr lang="en-US" i="1" dirty="0" err="1">
                <a:solidFill>
                  <a:srgbClr val="FF0000"/>
                </a:solidFill>
              </a:rPr>
              <a:t>dere</a:t>
            </a:r>
            <a:r>
              <a:rPr lang="en-US" i="1" dirty="0">
                <a:solidFill>
                  <a:srgbClr val="FF0000"/>
                </a:solidFill>
              </a:rPr>
              <a:t> </a:t>
            </a:r>
            <a:r>
              <a:rPr lang="en-US" i="1" dirty="0" err="1">
                <a:solidFill>
                  <a:srgbClr val="FF0000"/>
                </a:solidFill>
              </a:rPr>
              <a:t>trenger</a:t>
            </a:r>
            <a:r>
              <a:rPr lang="en-US" i="1" dirty="0">
                <a:solidFill>
                  <a:srgbClr val="FF0000"/>
                </a:solidFill>
              </a:rPr>
              <a:t> det om 3 </a:t>
            </a:r>
            <a:r>
              <a:rPr lang="en-US" i="1" dirty="0" err="1">
                <a:solidFill>
                  <a:srgbClr val="FF0000"/>
                </a:solidFill>
              </a:rPr>
              <a:t>mnd</a:t>
            </a:r>
            <a:r>
              <a:rPr lang="en-US" i="1" dirty="0">
                <a:solidFill>
                  <a:srgbClr val="FF0000"/>
                </a:solidFill>
              </a:rPr>
              <a:t>…)</a:t>
            </a:r>
            <a:endParaRPr lang="nb-NO" i="1" dirty="0">
              <a:solidFill>
                <a:srgbClr val="FF0000"/>
              </a:solidFill>
            </a:endParaRPr>
          </a:p>
          <a:p>
            <a:r>
              <a:rPr lang="nb-NO" i="1" dirty="0">
                <a:solidFill>
                  <a:srgbClr val="FF0000"/>
                </a:solidFill>
              </a:rPr>
              <a:t>Primært repetisjon av forelesningen for å sikre god innlæring</a:t>
            </a:r>
          </a:p>
          <a:p>
            <a:r>
              <a:rPr lang="nb-NO" i="1" dirty="0">
                <a:solidFill>
                  <a:srgbClr val="FF0000"/>
                </a:solidFill>
              </a:rPr>
              <a:t>Søk forskjellige kilder på nettet for å lære temaene mer i dybden! Du må i dybden for å FORSTÅ temaet, ikke bare pugge foilene…</a:t>
            </a:r>
            <a:endParaRPr lang="nb-NO" dirty="0"/>
          </a:p>
          <a:p>
            <a:r>
              <a:rPr lang="nb-NO" dirty="0"/>
              <a:t>JA, det dukker opp «</a:t>
            </a:r>
            <a:r>
              <a:rPr lang="nb-NO" dirty="0">
                <a:solidFill>
                  <a:schemeClr val="accent6"/>
                </a:solidFill>
              </a:rPr>
              <a:t>nytt stoff</a:t>
            </a:r>
            <a:r>
              <a:rPr lang="nb-NO" dirty="0">
                <a:solidFill>
                  <a:srgbClr val="002060"/>
                </a:solidFill>
              </a:rPr>
              <a:t>»</a:t>
            </a:r>
            <a:r>
              <a:rPr lang="nb-NO" dirty="0"/>
              <a:t> i øvingene!!</a:t>
            </a:r>
          </a:p>
          <a:p>
            <a:r>
              <a:rPr lang="nb-NO" dirty="0"/>
              <a:t>JA, dere kan få (direkte og indirekte) spørsmål fra øvingene på </a:t>
            </a:r>
            <a:r>
              <a:rPr lang="nb-NO" dirty="0">
                <a:solidFill>
                  <a:srgbClr val="FF0000"/>
                </a:solidFill>
              </a:rPr>
              <a:t>eksamen</a:t>
            </a:r>
          </a:p>
        </p:txBody>
      </p:sp>
      <p:sp>
        <p:nvSpPr>
          <p:cNvPr id="5" name="Slide Number Placeholder 4"/>
          <p:cNvSpPr>
            <a:spLocks noGrp="1"/>
          </p:cNvSpPr>
          <p:nvPr>
            <p:ph type="sldNum" sz="quarter" idx="12"/>
          </p:nvPr>
        </p:nvSpPr>
        <p:spPr/>
        <p:txBody>
          <a:bodyPr/>
          <a:lstStyle/>
          <a:p>
            <a:pPr>
              <a:buFontTx/>
              <a:buNone/>
              <a:defRPr/>
            </a:pPr>
            <a:fld id="{F969C80E-7B21-4AD7-A8A5-9CFE7F16CA24}" type="slidenum">
              <a:rPr lang="en-US" smtClean="0"/>
              <a:pPr>
                <a:buFontTx/>
                <a:buNone/>
                <a:defRPr/>
              </a:pPr>
              <a:t>76</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p:cNvSpPr>
            <a:spLocks noGrp="1" noChangeArrowheads="1"/>
          </p:cNvSpPr>
          <p:nvPr>
            <p:ph type="title"/>
            <p:custDataLst>
              <p:tags r:id="rId2"/>
            </p:custDataLst>
          </p:nvPr>
        </p:nvSpPr>
        <p:spPr/>
        <p:txBody>
          <a:bodyPr>
            <a:normAutofit fontScale="90000"/>
          </a:bodyPr>
          <a:lstStyle/>
          <a:p>
            <a:r>
              <a:rPr lang="en-US"/>
              <a:t>Neste gang</a:t>
            </a:r>
            <a:endParaRPr lang="nb-NO"/>
          </a:p>
        </p:txBody>
      </p:sp>
      <p:sp>
        <p:nvSpPr>
          <p:cNvPr id="40966" name="Rectangle 3"/>
          <p:cNvSpPr>
            <a:spLocks noGrp="1" noChangeArrowheads="1"/>
          </p:cNvSpPr>
          <p:nvPr>
            <p:ph idx="1"/>
            <p:custDataLst>
              <p:tags r:id="rId3"/>
            </p:custDataLst>
          </p:nvPr>
        </p:nvSpPr>
        <p:spPr>
          <a:xfrm>
            <a:off x="344488" y="1412874"/>
            <a:ext cx="9194800" cy="4536405"/>
          </a:xfrm>
        </p:spPr>
        <p:txBody>
          <a:bodyPr>
            <a:normAutofit fontScale="77500" lnSpcReduction="20000"/>
          </a:bodyPr>
          <a:lstStyle/>
          <a:p>
            <a:r>
              <a:rPr lang="en-US" dirty="0"/>
              <a:t>Data-</a:t>
            </a:r>
            <a:r>
              <a:rPr lang="en-US" dirty="0" err="1">
                <a:solidFill>
                  <a:srgbClr val="FF0000"/>
                </a:solidFill>
              </a:rPr>
              <a:t>representasjon</a:t>
            </a:r>
            <a:endParaRPr lang="en-US" dirty="0">
              <a:solidFill>
                <a:srgbClr val="FF0000"/>
              </a:solidFill>
            </a:endParaRPr>
          </a:p>
          <a:p>
            <a:r>
              <a:rPr lang="en-US" dirty="0"/>
              <a:t>Tall-</a:t>
            </a:r>
            <a:r>
              <a:rPr lang="en-US" dirty="0" err="1"/>
              <a:t>systemer</a:t>
            </a:r>
            <a:r>
              <a:rPr lang="en-US" dirty="0"/>
              <a:t> /</a:t>
            </a:r>
            <a:r>
              <a:rPr lang="en-US" dirty="0" err="1"/>
              <a:t>Boolsk</a:t>
            </a:r>
            <a:r>
              <a:rPr lang="en-US" dirty="0"/>
              <a:t> algebra/</a:t>
            </a:r>
            <a:r>
              <a:rPr lang="en-US" dirty="0" err="1"/>
              <a:t>Koding</a:t>
            </a:r>
            <a:r>
              <a:rPr lang="en-US" dirty="0"/>
              <a:t>/</a:t>
            </a:r>
            <a:r>
              <a:rPr lang="en-US" dirty="0" err="1"/>
              <a:t>dekoding</a:t>
            </a:r>
            <a:endParaRPr lang="en-US" dirty="0"/>
          </a:p>
          <a:p>
            <a:endParaRPr lang="en-US" dirty="0"/>
          </a:p>
          <a:p>
            <a:r>
              <a:rPr lang="en-US" dirty="0" err="1"/>
              <a:t>Hjemmelekse</a:t>
            </a:r>
            <a:r>
              <a:rPr lang="en-US" dirty="0"/>
              <a:t> </a:t>
            </a:r>
          </a:p>
          <a:p>
            <a:pPr lvl="1">
              <a:buFontTx/>
              <a:buNone/>
            </a:pPr>
            <a:r>
              <a:rPr lang="en-US" dirty="0"/>
              <a:t>8-4-2-1, 8.4.2.1., 8 4 2 1 -&gt;</a:t>
            </a:r>
            <a:r>
              <a:rPr lang="en-US" dirty="0" err="1"/>
              <a:t>pugg</a:t>
            </a:r>
            <a:r>
              <a:rPr lang="en-US" dirty="0"/>
              <a:t>!!!!!!!!</a:t>
            </a:r>
          </a:p>
          <a:p>
            <a:endParaRPr lang="en-US" dirty="0"/>
          </a:p>
          <a:p>
            <a:pPr lvl="1">
              <a:buFontTx/>
              <a:buNone/>
            </a:pPr>
            <a:r>
              <a:rPr lang="nb-NO" dirty="0"/>
              <a:t>128-64-32-16- 8- 4- 2- 1</a:t>
            </a:r>
          </a:p>
          <a:p>
            <a:pPr>
              <a:buFontTx/>
              <a:buNone/>
            </a:pPr>
            <a:r>
              <a:rPr lang="nb-NO" dirty="0"/>
              <a:t>	  1   0   1  0  0  1  1 0 =???? </a:t>
            </a:r>
          </a:p>
          <a:p>
            <a:pPr>
              <a:buFontTx/>
              <a:buNone/>
            </a:pPr>
            <a:endParaRPr lang="nb-NO" dirty="0"/>
          </a:p>
          <a:p>
            <a:r>
              <a:rPr lang="nb-NO" sz="4700" dirty="0"/>
              <a:t>Ta med penn og papir!!!!</a:t>
            </a:r>
          </a:p>
          <a:p>
            <a:pPr lvl="1"/>
            <a:r>
              <a:rPr lang="nb-NO" dirty="0"/>
              <a:t>Det meste av det vi gjør neste gang er mye enklere å få til på et ark, enn å forsøke å gjøre på «skjermen»</a:t>
            </a:r>
          </a:p>
        </p:txBody>
      </p:sp>
      <p:sp>
        <p:nvSpPr>
          <p:cNvPr id="6" name="Slide Number Placeholder 5"/>
          <p:cNvSpPr>
            <a:spLocks noGrp="1"/>
          </p:cNvSpPr>
          <p:nvPr>
            <p:ph type="sldNum" sz="quarter" idx="12"/>
          </p:nvPr>
        </p:nvSpPr>
        <p:spPr/>
        <p:txBody>
          <a:bodyPr/>
          <a:lstStyle/>
          <a:p>
            <a:pPr>
              <a:buFontTx/>
              <a:buNone/>
              <a:defRPr/>
            </a:pPr>
            <a:fld id="{F969C80E-7B21-4AD7-A8A5-9CFE7F16CA24}" type="slidenum">
              <a:rPr lang="en-US" smtClean="0"/>
              <a:pPr>
                <a:buFontTx/>
                <a:buNone/>
                <a:defRPr/>
              </a:pPr>
              <a:t>77</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96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6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6">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96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b-NO" dirty="0"/>
              <a:t>Veiledere</a:t>
            </a:r>
            <a:endParaRPr lang="en-US" dirty="0"/>
          </a:p>
        </p:txBody>
      </p:sp>
      <p:sp>
        <p:nvSpPr>
          <p:cNvPr id="3" name="Content Placeholder 2"/>
          <p:cNvSpPr>
            <a:spLocks noGrp="1"/>
          </p:cNvSpPr>
          <p:nvPr>
            <p:ph idx="1"/>
          </p:nvPr>
        </p:nvSpPr>
        <p:spPr/>
        <p:txBody>
          <a:bodyPr/>
          <a:lstStyle/>
          <a:p>
            <a:r>
              <a:rPr lang="nb-NO" dirty="0"/>
              <a:t>Alexander Bredesen</a:t>
            </a:r>
          </a:p>
          <a:p>
            <a:r>
              <a:rPr lang="nb-NO" dirty="0"/>
              <a:t>Hans Ludvig</a:t>
            </a:r>
          </a:p>
          <a:p>
            <a:r>
              <a:rPr lang="nb-NO" dirty="0"/>
              <a:t>Aleksander Omer </a:t>
            </a:r>
            <a:r>
              <a:rPr lang="nb-NO" dirty="0" err="1"/>
              <a:t>Hauabakk</a:t>
            </a:r>
            <a:r>
              <a:rPr lang="nb-NO" dirty="0"/>
              <a:t>-Anwar</a:t>
            </a:r>
          </a:p>
          <a:p>
            <a:r>
              <a:rPr lang="nb-NO" dirty="0"/>
              <a:t>Jason Williams</a:t>
            </a:r>
          </a:p>
          <a:p>
            <a:r>
              <a:rPr lang="nb-NO" dirty="0"/>
              <a:t>Sander Sjøthun</a:t>
            </a:r>
          </a:p>
          <a:p>
            <a:r>
              <a:rPr lang="nb-NO" dirty="0"/>
              <a:t>Ben </a:t>
            </a:r>
            <a:r>
              <a:rPr lang="nb-NO" dirty="0" err="1"/>
              <a:t>Nicholay</a:t>
            </a:r>
            <a:r>
              <a:rPr lang="nb-NO" dirty="0"/>
              <a:t> Gyllenhaal Johansen</a:t>
            </a:r>
          </a:p>
          <a:p>
            <a:r>
              <a:rPr lang="nb-NO" dirty="0"/>
              <a:t>Kjell-Olaf Slagnes</a:t>
            </a:r>
          </a:p>
          <a:p>
            <a:r>
              <a:rPr lang="nb-NO" dirty="0"/>
              <a:t>Heidi </a:t>
            </a:r>
            <a:r>
              <a:rPr lang="nb-NO" dirty="0" err="1"/>
              <a:t>Fikkan</a:t>
            </a:r>
            <a:endParaRPr lang="en-US" dirty="0"/>
          </a:p>
        </p:txBody>
      </p:sp>
      <p:sp>
        <p:nvSpPr>
          <p:cNvPr id="4" name="Slide Number Placeholder 3"/>
          <p:cNvSpPr>
            <a:spLocks noGrp="1"/>
          </p:cNvSpPr>
          <p:nvPr>
            <p:ph type="sldNum" sz="quarter" idx="12"/>
          </p:nvPr>
        </p:nvSpPr>
        <p:spPr/>
        <p:txBody>
          <a:bodyPr/>
          <a:lstStyle/>
          <a:p>
            <a:pPr>
              <a:buFontTx/>
              <a:buNone/>
              <a:defRPr/>
            </a:pPr>
            <a:fld id="{F969C80E-7B21-4AD7-A8A5-9CFE7F16CA24}" type="slidenum">
              <a:rPr lang="en-US" smtClean="0"/>
              <a:pPr>
                <a:buFontTx/>
                <a:buNone/>
                <a:defRPr/>
              </a:pPr>
              <a:t>8</a:t>
            </a:fld>
            <a:endParaRPr lang="en-US" dirty="0"/>
          </a:p>
        </p:txBody>
      </p:sp>
    </p:spTree>
    <p:extLst>
      <p:ext uri="{BB962C8B-B14F-4D97-AF65-F5344CB8AC3E}">
        <p14:creationId xmlns:p14="http://schemas.microsoft.com/office/powerpoint/2010/main" val="2770945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nb-NO" dirty="0"/>
              <a:t>Pensum?</a:t>
            </a:r>
          </a:p>
        </p:txBody>
      </p:sp>
      <p:sp>
        <p:nvSpPr>
          <p:cNvPr id="3" name="Content Placeholder 2"/>
          <p:cNvSpPr>
            <a:spLocks noGrp="1"/>
          </p:cNvSpPr>
          <p:nvPr>
            <p:ph idx="1"/>
            <p:custDataLst>
              <p:tags r:id="rId3"/>
            </p:custDataLst>
          </p:nvPr>
        </p:nvSpPr>
        <p:spPr>
          <a:xfrm>
            <a:off x="495300" y="1124744"/>
            <a:ext cx="8915400" cy="5472608"/>
          </a:xfrm>
        </p:spPr>
        <p:txBody>
          <a:bodyPr>
            <a:normAutofit fontScale="62500" lnSpcReduction="20000"/>
          </a:bodyPr>
          <a:lstStyle/>
          <a:p>
            <a:r>
              <a:rPr lang="nb-NO" dirty="0"/>
              <a:t>«Pensum» er fra Latin:</a:t>
            </a:r>
          </a:p>
          <a:p>
            <a:pPr lvl="1"/>
            <a:r>
              <a:rPr lang="nb-NO" dirty="0" err="1"/>
              <a:t>Pendere</a:t>
            </a:r>
            <a:r>
              <a:rPr lang="nb-NO" dirty="0"/>
              <a:t> = en bestemt mengde ull man (typisk: en slave) skulle bearbeide i løpet av en dag.</a:t>
            </a:r>
          </a:p>
          <a:p>
            <a:pPr lvl="1"/>
            <a:r>
              <a:rPr lang="nb-NO" dirty="0" err="1"/>
              <a:t>M.a.o</a:t>
            </a:r>
            <a:r>
              <a:rPr lang="nb-NO" dirty="0"/>
              <a:t> OPPGAVE</a:t>
            </a:r>
          </a:p>
          <a:p>
            <a:r>
              <a:rPr lang="nb-NO" dirty="0"/>
              <a:t>Pensum er alle </a:t>
            </a:r>
            <a:r>
              <a:rPr lang="nb-NO" dirty="0">
                <a:solidFill>
                  <a:srgbClr val="FF0000"/>
                </a:solidFill>
              </a:rPr>
              <a:t>forelesninger</a:t>
            </a:r>
            <a:r>
              <a:rPr lang="nb-NO" dirty="0"/>
              <a:t> i emnet (det er ikke noen egen lærebok som må kjøpes)</a:t>
            </a:r>
          </a:p>
          <a:p>
            <a:r>
              <a:rPr lang="nb-NO" dirty="0"/>
              <a:t>Pensum er også å kunne besvare alle </a:t>
            </a:r>
            <a:r>
              <a:rPr lang="nb-NO" dirty="0">
                <a:solidFill>
                  <a:srgbClr val="FF0000"/>
                </a:solidFill>
              </a:rPr>
              <a:t>oppgaver</a:t>
            </a:r>
            <a:r>
              <a:rPr lang="nb-NO" dirty="0"/>
              <a:t> som blir gitt i emnet i løpet av høsten</a:t>
            </a:r>
          </a:p>
          <a:p>
            <a:r>
              <a:rPr lang="nb-NO" dirty="0"/>
              <a:t>Oppgavene er ofte en oppsummering av forelesning, og en del sett er multiple </a:t>
            </a:r>
            <a:r>
              <a:rPr lang="nb-NO" dirty="0" err="1"/>
              <a:t>choice</a:t>
            </a:r>
            <a:r>
              <a:rPr lang="nb-NO" dirty="0"/>
              <a:t> oppgaver av forskjellig oppbygging.</a:t>
            </a:r>
          </a:p>
          <a:p>
            <a:r>
              <a:rPr lang="nb-NO" dirty="0"/>
              <a:t>I tillegg vil det være en del mer åpne oppgaver, både som egenstudier og tekstoppgaver som ligner mer på hva dere får på eksamen</a:t>
            </a:r>
          </a:p>
          <a:p>
            <a:r>
              <a:rPr lang="nb-NO" dirty="0"/>
              <a:t>Det blir lagt ut anbefalte linker til websider som kan hjelpe til i oppgaveløsning</a:t>
            </a:r>
            <a:br>
              <a:rPr lang="nb-NO" dirty="0"/>
            </a:br>
            <a:endParaRPr lang="nb-NO" dirty="0"/>
          </a:p>
          <a:p>
            <a:r>
              <a:rPr lang="nb-NO" dirty="0"/>
              <a:t>Det ligger </a:t>
            </a:r>
            <a:r>
              <a:rPr lang="nb-NO" i="1" dirty="0"/>
              <a:t>kompendium</a:t>
            </a:r>
            <a:r>
              <a:rPr lang="nb-NO" dirty="0"/>
              <a:t> på emnesiden som </a:t>
            </a:r>
            <a:r>
              <a:rPr lang="nb-NO" u="sng" dirty="0"/>
              <a:t>kortfattet</a:t>
            </a:r>
            <a:r>
              <a:rPr lang="nb-NO" dirty="0"/>
              <a:t> dekker flertallet av de viktigste kompetansemålene.</a:t>
            </a:r>
          </a:p>
          <a:p>
            <a:pPr lvl="1"/>
            <a:r>
              <a:rPr lang="nb-NO" dirty="0"/>
              <a:t>Skrevet av tidligere foreleser Bjørn Olav Listog, bedre enn å finne en lærebok i emnet da disse går spesifikt mot læringsmålene i TK1100</a:t>
            </a:r>
          </a:p>
        </p:txBody>
      </p:sp>
      <p:sp>
        <p:nvSpPr>
          <p:cNvPr id="8" name="Slide Number Placeholder 7"/>
          <p:cNvSpPr>
            <a:spLocks noGrp="1"/>
          </p:cNvSpPr>
          <p:nvPr>
            <p:ph type="sldNum" sz="quarter" idx="12"/>
          </p:nvPr>
        </p:nvSpPr>
        <p:spPr/>
        <p:txBody>
          <a:bodyPr/>
          <a:lstStyle/>
          <a:p>
            <a:pPr>
              <a:buFontTx/>
              <a:buNone/>
              <a:defRPr/>
            </a:pPr>
            <a:fld id="{F969C80E-7B21-4AD7-A8A5-9CFE7F16CA24}" type="slidenum">
              <a:rPr lang="en-US" smtClean="0"/>
              <a:pPr>
                <a:buFontTx/>
                <a:buNone/>
                <a:defRPr/>
              </a:pPr>
              <a:t>9</a:t>
            </a:fld>
            <a:endParaRPr lang="en-US" dirty="0"/>
          </a:p>
        </p:txBody>
      </p:sp>
    </p:spTree>
    <p:custDataLst>
      <p:tags r:id="rId1"/>
    </p:custDataLst>
    <p:extLst>
      <p:ext uri="{BB962C8B-B14F-4D97-AF65-F5344CB8AC3E}">
        <p14:creationId xmlns:p14="http://schemas.microsoft.com/office/powerpoint/2010/main" val="3267598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DVSHAPEID" val="37ZauYX0uyaTsiEeEndhGE"/>
</p:tagLst>
</file>

<file path=ppt/tags/tag10.xml><?xml version="1.0" encoding="utf-8"?>
<p:tagLst xmlns:a="http://schemas.openxmlformats.org/drawingml/2006/main" xmlns:r="http://schemas.openxmlformats.org/officeDocument/2006/relationships" xmlns:p="http://schemas.openxmlformats.org/presentationml/2006/main">
  <p:tag name="DVSHAPEID" val="YSlyAmD4rK3Jd1MJYyIKqJ"/>
</p:tagLst>
</file>

<file path=ppt/tags/tag100.xml><?xml version="1.0" encoding="utf-8"?>
<p:tagLst xmlns:a="http://schemas.openxmlformats.org/drawingml/2006/main" xmlns:r="http://schemas.openxmlformats.org/officeDocument/2006/relationships" xmlns:p="http://schemas.openxmlformats.org/presentationml/2006/main">
  <p:tag name="DVSHAPEID" val="vKrXzGsKbStNagqRZOwujm"/>
</p:tagLst>
</file>

<file path=ppt/tags/tag101.xml><?xml version="1.0" encoding="utf-8"?>
<p:tagLst xmlns:a="http://schemas.openxmlformats.org/drawingml/2006/main" xmlns:r="http://schemas.openxmlformats.org/officeDocument/2006/relationships" xmlns:p="http://schemas.openxmlformats.org/presentationml/2006/main">
  <p:tag name="DVSHAPEID" val="5XUBk5P40bgawGm8n6G5bx"/>
</p:tagLst>
</file>

<file path=ppt/tags/tag102.xml><?xml version="1.0" encoding="utf-8"?>
<p:tagLst xmlns:a="http://schemas.openxmlformats.org/drawingml/2006/main" xmlns:r="http://schemas.openxmlformats.org/officeDocument/2006/relationships" xmlns:p="http://schemas.openxmlformats.org/presentationml/2006/main">
  <p:tag name="DVSECTIONID" val="VTbUBgDYsfBEIQK9DJGJXs"/>
</p:tagLst>
</file>

<file path=ppt/tags/tag103.xml><?xml version="1.0" encoding="utf-8"?>
<p:tagLst xmlns:a="http://schemas.openxmlformats.org/drawingml/2006/main" xmlns:r="http://schemas.openxmlformats.org/officeDocument/2006/relationships" xmlns:p="http://schemas.openxmlformats.org/presentationml/2006/main">
  <p:tag name="DVSHAPEID" val="Y6yexi84QbvChmIDL1Fv35"/>
</p:tagLst>
</file>

<file path=ppt/tags/tag104.xml><?xml version="1.0" encoding="utf-8"?>
<p:tagLst xmlns:a="http://schemas.openxmlformats.org/drawingml/2006/main" xmlns:r="http://schemas.openxmlformats.org/officeDocument/2006/relationships" xmlns:p="http://schemas.openxmlformats.org/presentationml/2006/main">
  <p:tag name="DVSHAPEID" val="Sbhhv6niNMnvpUjQRsa5et"/>
</p:tagLst>
</file>

<file path=ppt/tags/tag105.xml><?xml version="1.0" encoding="utf-8"?>
<p:tagLst xmlns:a="http://schemas.openxmlformats.org/drawingml/2006/main" xmlns:r="http://schemas.openxmlformats.org/officeDocument/2006/relationships" xmlns:p="http://schemas.openxmlformats.org/presentationml/2006/main">
  <p:tag name="DVSECTIONID" val="1DKycO7nZY4axgDGDb15QR"/>
</p:tagLst>
</file>

<file path=ppt/tags/tag106.xml><?xml version="1.0" encoding="utf-8"?>
<p:tagLst xmlns:a="http://schemas.openxmlformats.org/drawingml/2006/main" xmlns:r="http://schemas.openxmlformats.org/officeDocument/2006/relationships" xmlns:p="http://schemas.openxmlformats.org/presentationml/2006/main">
  <p:tag name="DVSHAPEID" val="1PoCPtk9sthSqp7n3yxczc"/>
</p:tagLst>
</file>

<file path=ppt/tags/tag107.xml><?xml version="1.0" encoding="utf-8"?>
<p:tagLst xmlns:a="http://schemas.openxmlformats.org/drawingml/2006/main" xmlns:r="http://schemas.openxmlformats.org/officeDocument/2006/relationships" xmlns:p="http://schemas.openxmlformats.org/presentationml/2006/main">
  <p:tag name="DVSHAPEID" val="jtDk461PdkFavRxfLcNecC"/>
</p:tagLst>
</file>

<file path=ppt/tags/tag108.xml><?xml version="1.0" encoding="utf-8"?>
<p:tagLst xmlns:a="http://schemas.openxmlformats.org/drawingml/2006/main" xmlns:r="http://schemas.openxmlformats.org/officeDocument/2006/relationships" xmlns:p="http://schemas.openxmlformats.org/presentationml/2006/main">
  <p:tag name="DVSECTIONID" val="dpUcDeYxiDusSy934PQ4gC"/>
</p:tagLst>
</file>

<file path=ppt/tags/tag109.xml><?xml version="1.0" encoding="utf-8"?>
<p:tagLst xmlns:a="http://schemas.openxmlformats.org/drawingml/2006/main" xmlns:r="http://schemas.openxmlformats.org/officeDocument/2006/relationships" xmlns:p="http://schemas.openxmlformats.org/presentationml/2006/main">
  <p:tag name="DVSHAPEID" val="PODaP8Af2dd1HfSdxvxOeq"/>
</p:tagLst>
</file>

<file path=ppt/tags/tag11.xml><?xml version="1.0" encoding="utf-8"?>
<p:tagLst xmlns:a="http://schemas.openxmlformats.org/drawingml/2006/main" xmlns:r="http://schemas.openxmlformats.org/officeDocument/2006/relationships" xmlns:p="http://schemas.openxmlformats.org/presentationml/2006/main">
  <p:tag name="DVSHAPEID" val="C69WXCoZqhwYAId4OAJQ4O"/>
</p:tagLst>
</file>

<file path=ppt/tags/tag110.xml><?xml version="1.0" encoding="utf-8"?>
<p:tagLst xmlns:a="http://schemas.openxmlformats.org/drawingml/2006/main" xmlns:r="http://schemas.openxmlformats.org/officeDocument/2006/relationships" xmlns:p="http://schemas.openxmlformats.org/presentationml/2006/main">
  <p:tag name="DVSHAPEID" val="l1cgloBcFv5hPyY6rFZRw8"/>
</p:tagLst>
</file>

<file path=ppt/tags/tag111.xml><?xml version="1.0" encoding="utf-8"?>
<p:tagLst xmlns:a="http://schemas.openxmlformats.org/drawingml/2006/main" xmlns:r="http://schemas.openxmlformats.org/officeDocument/2006/relationships" xmlns:p="http://schemas.openxmlformats.org/presentationml/2006/main">
  <p:tag name="DVSECTIONID" val="xOvi61an0Su4dFWIb2wh5N"/>
</p:tagLst>
</file>

<file path=ppt/tags/tag112.xml><?xml version="1.0" encoding="utf-8"?>
<p:tagLst xmlns:a="http://schemas.openxmlformats.org/drawingml/2006/main" xmlns:r="http://schemas.openxmlformats.org/officeDocument/2006/relationships" xmlns:p="http://schemas.openxmlformats.org/presentationml/2006/main">
  <p:tag name="DVSHAPEID" val="u4EALgMBSk233a8t8Cb8DJ"/>
</p:tagLst>
</file>

<file path=ppt/tags/tag113.xml><?xml version="1.0" encoding="utf-8"?>
<p:tagLst xmlns:a="http://schemas.openxmlformats.org/drawingml/2006/main" xmlns:r="http://schemas.openxmlformats.org/officeDocument/2006/relationships" xmlns:p="http://schemas.openxmlformats.org/presentationml/2006/main">
  <p:tag name="DVSHAPEID" val="7jt6dcGKxySipnJ4WfhLs2"/>
</p:tagLst>
</file>

<file path=ppt/tags/tag114.xml><?xml version="1.0" encoding="utf-8"?>
<p:tagLst xmlns:a="http://schemas.openxmlformats.org/drawingml/2006/main" xmlns:r="http://schemas.openxmlformats.org/officeDocument/2006/relationships" xmlns:p="http://schemas.openxmlformats.org/presentationml/2006/main">
  <p:tag name="DVSECTIONID" val="6cuCp44TuM0A0FEEMUC3rB"/>
</p:tagLst>
</file>

<file path=ppt/tags/tag115.xml><?xml version="1.0" encoding="utf-8"?>
<p:tagLst xmlns:a="http://schemas.openxmlformats.org/drawingml/2006/main" xmlns:r="http://schemas.openxmlformats.org/officeDocument/2006/relationships" xmlns:p="http://schemas.openxmlformats.org/presentationml/2006/main">
  <p:tag name="DVSHAPEID" val="Rwp6nIgdYrlWrXyGBM41AT"/>
</p:tagLst>
</file>

<file path=ppt/tags/tag116.xml><?xml version="1.0" encoding="utf-8"?>
<p:tagLst xmlns:a="http://schemas.openxmlformats.org/drawingml/2006/main" xmlns:r="http://schemas.openxmlformats.org/officeDocument/2006/relationships" xmlns:p="http://schemas.openxmlformats.org/presentationml/2006/main">
  <p:tag name="DVSHAPEID" val="8xkunD31IZuTxW6YCRUYu1"/>
</p:tagLst>
</file>

<file path=ppt/tags/tag117.xml><?xml version="1.0" encoding="utf-8"?>
<p:tagLst xmlns:a="http://schemas.openxmlformats.org/drawingml/2006/main" xmlns:r="http://schemas.openxmlformats.org/officeDocument/2006/relationships" xmlns:p="http://schemas.openxmlformats.org/presentationml/2006/main">
  <p:tag name="DVSECTIONID" val="grathvGSxJzBHNVShfh5RX"/>
</p:tagLst>
</file>

<file path=ppt/tags/tag118.xml><?xml version="1.0" encoding="utf-8"?>
<p:tagLst xmlns:a="http://schemas.openxmlformats.org/drawingml/2006/main" xmlns:r="http://schemas.openxmlformats.org/officeDocument/2006/relationships" xmlns:p="http://schemas.openxmlformats.org/presentationml/2006/main">
  <p:tag name="DVSHAPEID" val="yhl8OE6cS3jBZP4lqpFOOR"/>
</p:tagLst>
</file>

<file path=ppt/tags/tag119.xml><?xml version="1.0" encoding="utf-8"?>
<p:tagLst xmlns:a="http://schemas.openxmlformats.org/drawingml/2006/main" xmlns:r="http://schemas.openxmlformats.org/officeDocument/2006/relationships" xmlns:p="http://schemas.openxmlformats.org/presentationml/2006/main">
  <p:tag name="DVSHAPEID" val="PSqcp0rKNhiP1gS4USbBEe"/>
</p:tagLst>
</file>

<file path=ppt/tags/tag12.xml><?xml version="1.0" encoding="utf-8"?>
<p:tagLst xmlns:a="http://schemas.openxmlformats.org/drawingml/2006/main" xmlns:r="http://schemas.openxmlformats.org/officeDocument/2006/relationships" xmlns:p="http://schemas.openxmlformats.org/presentationml/2006/main">
  <p:tag name="DVSHAPEID" val="cfr4vTK70zFNWGgPZbd3Ng"/>
</p:tagLst>
</file>

<file path=ppt/tags/tag120.xml><?xml version="1.0" encoding="utf-8"?>
<p:tagLst xmlns:a="http://schemas.openxmlformats.org/drawingml/2006/main" xmlns:r="http://schemas.openxmlformats.org/officeDocument/2006/relationships" xmlns:p="http://schemas.openxmlformats.org/presentationml/2006/main">
  <p:tag name="DVSECTIONID" val="JzO9Nj7QsqCvV2sWNydBfh"/>
</p:tagLst>
</file>

<file path=ppt/tags/tag121.xml><?xml version="1.0" encoding="utf-8"?>
<p:tagLst xmlns:a="http://schemas.openxmlformats.org/drawingml/2006/main" xmlns:r="http://schemas.openxmlformats.org/officeDocument/2006/relationships" xmlns:p="http://schemas.openxmlformats.org/presentationml/2006/main">
  <p:tag name="DVSHAPEID" val="tQUVjgvshVPJftY4Zc9wlH"/>
</p:tagLst>
</file>

<file path=ppt/tags/tag122.xml><?xml version="1.0" encoding="utf-8"?>
<p:tagLst xmlns:a="http://schemas.openxmlformats.org/drawingml/2006/main" xmlns:r="http://schemas.openxmlformats.org/officeDocument/2006/relationships" xmlns:p="http://schemas.openxmlformats.org/presentationml/2006/main">
  <p:tag name="DVSHAPEID" val="CgsBjVAilUrcQYurYnAod3"/>
</p:tagLst>
</file>

<file path=ppt/tags/tag123.xml><?xml version="1.0" encoding="utf-8"?>
<p:tagLst xmlns:a="http://schemas.openxmlformats.org/drawingml/2006/main" xmlns:r="http://schemas.openxmlformats.org/officeDocument/2006/relationships" xmlns:p="http://schemas.openxmlformats.org/presentationml/2006/main">
  <p:tag name="DVSHAPEID" val="sBsbFCyM8BmMdEtHXARZzV"/>
</p:tagLst>
</file>

<file path=ppt/tags/tag124.xml><?xml version="1.0" encoding="utf-8"?>
<p:tagLst xmlns:a="http://schemas.openxmlformats.org/drawingml/2006/main" xmlns:r="http://schemas.openxmlformats.org/officeDocument/2006/relationships" xmlns:p="http://schemas.openxmlformats.org/presentationml/2006/main">
  <p:tag name="DVSECTIONID" val="1pYQIUDmLmJjIAE7ImLHh9"/>
</p:tagLst>
</file>

<file path=ppt/tags/tag125.xml><?xml version="1.0" encoding="utf-8"?>
<p:tagLst xmlns:a="http://schemas.openxmlformats.org/drawingml/2006/main" xmlns:r="http://schemas.openxmlformats.org/officeDocument/2006/relationships" xmlns:p="http://schemas.openxmlformats.org/presentationml/2006/main">
  <p:tag name="DVSHAPEID" val="4gxJAAVI1pbrL60lIBGCYu"/>
</p:tagLst>
</file>

<file path=ppt/tags/tag126.xml><?xml version="1.0" encoding="utf-8"?>
<p:tagLst xmlns:a="http://schemas.openxmlformats.org/drawingml/2006/main" xmlns:r="http://schemas.openxmlformats.org/officeDocument/2006/relationships" xmlns:p="http://schemas.openxmlformats.org/presentationml/2006/main">
  <p:tag name="DVSHAPEID" val="oSc0rkqB0JX3zA4OeJXxYJ"/>
</p:tagLst>
</file>

<file path=ppt/tags/tag127.xml><?xml version="1.0" encoding="utf-8"?>
<p:tagLst xmlns:a="http://schemas.openxmlformats.org/drawingml/2006/main" xmlns:r="http://schemas.openxmlformats.org/officeDocument/2006/relationships" xmlns:p="http://schemas.openxmlformats.org/presentationml/2006/main">
  <p:tag name="DVSHAPEID" val="fLM8HeeKfOgARFxz9Aippr"/>
</p:tagLst>
</file>

<file path=ppt/tags/tag128.xml><?xml version="1.0" encoding="utf-8"?>
<p:tagLst xmlns:a="http://schemas.openxmlformats.org/drawingml/2006/main" xmlns:r="http://schemas.openxmlformats.org/officeDocument/2006/relationships" xmlns:p="http://schemas.openxmlformats.org/presentationml/2006/main">
  <p:tag name="DVSHAPEID" val="tIwqhTnWErwFCreiDcmfu9"/>
</p:tagLst>
</file>

<file path=ppt/tags/tag129.xml><?xml version="1.0" encoding="utf-8"?>
<p:tagLst xmlns:a="http://schemas.openxmlformats.org/drawingml/2006/main" xmlns:r="http://schemas.openxmlformats.org/officeDocument/2006/relationships" xmlns:p="http://schemas.openxmlformats.org/presentationml/2006/main">
  <p:tag name="DVSHAPEID" val="MZIphFAneykOh4ChWlnj9P"/>
</p:tagLst>
</file>

<file path=ppt/tags/tag13.xml><?xml version="1.0" encoding="utf-8"?>
<p:tagLst xmlns:a="http://schemas.openxmlformats.org/drawingml/2006/main" xmlns:r="http://schemas.openxmlformats.org/officeDocument/2006/relationships" xmlns:p="http://schemas.openxmlformats.org/presentationml/2006/main">
  <p:tag name="DVSHAPEID" val="7lsYFabIbBtofqHyGSCmfh"/>
</p:tagLst>
</file>

<file path=ppt/tags/tag130.xml><?xml version="1.0" encoding="utf-8"?>
<p:tagLst xmlns:a="http://schemas.openxmlformats.org/drawingml/2006/main" xmlns:r="http://schemas.openxmlformats.org/officeDocument/2006/relationships" xmlns:p="http://schemas.openxmlformats.org/presentationml/2006/main">
  <p:tag name="DVSHAPEID" val="3c36kQX52aWjVwHRCHlhcX"/>
</p:tagLst>
</file>

<file path=ppt/tags/tag131.xml><?xml version="1.0" encoding="utf-8"?>
<p:tagLst xmlns:a="http://schemas.openxmlformats.org/drawingml/2006/main" xmlns:r="http://schemas.openxmlformats.org/officeDocument/2006/relationships" xmlns:p="http://schemas.openxmlformats.org/presentationml/2006/main">
  <p:tag name="DVSHAPEID" val="kN9aGlf1Rb0WVwmakJq9va"/>
</p:tagLst>
</file>

<file path=ppt/tags/tag132.xml><?xml version="1.0" encoding="utf-8"?>
<p:tagLst xmlns:a="http://schemas.openxmlformats.org/drawingml/2006/main" xmlns:r="http://schemas.openxmlformats.org/officeDocument/2006/relationships" xmlns:p="http://schemas.openxmlformats.org/presentationml/2006/main">
  <p:tag name="DVSHAPEID" val="RY85z4IFXRD5RfXaaBP1iL"/>
</p:tagLst>
</file>

<file path=ppt/tags/tag133.xml><?xml version="1.0" encoding="utf-8"?>
<p:tagLst xmlns:a="http://schemas.openxmlformats.org/drawingml/2006/main" xmlns:r="http://schemas.openxmlformats.org/officeDocument/2006/relationships" xmlns:p="http://schemas.openxmlformats.org/presentationml/2006/main">
  <p:tag name="DVSHAPEID" val="jZAbvrnBR2saVb2ALbjbe8"/>
</p:tagLst>
</file>

<file path=ppt/tags/tag134.xml><?xml version="1.0" encoding="utf-8"?>
<p:tagLst xmlns:a="http://schemas.openxmlformats.org/drawingml/2006/main" xmlns:r="http://schemas.openxmlformats.org/officeDocument/2006/relationships" xmlns:p="http://schemas.openxmlformats.org/presentationml/2006/main">
  <p:tag name="DVSHAPEID" val="iPE6d9zOjuR6E9uoyghl0B"/>
</p:tagLst>
</file>

<file path=ppt/tags/tag135.xml><?xml version="1.0" encoding="utf-8"?>
<p:tagLst xmlns:a="http://schemas.openxmlformats.org/drawingml/2006/main" xmlns:r="http://schemas.openxmlformats.org/officeDocument/2006/relationships" xmlns:p="http://schemas.openxmlformats.org/presentationml/2006/main">
  <p:tag name="DVSHAPEID" val="DGjM8zQEI6xaGKwpee23IX"/>
</p:tagLst>
</file>

<file path=ppt/tags/tag136.xml><?xml version="1.0" encoding="utf-8"?>
<p:tagLst xmlns:a="http://schemas.openxmlformats.org/drawingml/2006/main" xmlns:r="http://schemas.openxmlformats.org/officeDocument/2006/relationships" xmlns:p="http://schemas.openxmlformats.org/presentationml/2006/main">
  <p:tag name="DVSHAPEID" val="jPwS6mC2TS8HcYMq1ZXFML"/>
</p:tagLst>
</file>

<file path=ppt/tags/tag137.xml><?xml version="1.0" encoding="utf-8"?>
<p:tagLst xmlns:a="http://schemas.openxmlformats.org/drawingml/2006/main" xmlns:r="http://schemas.openxmlformats.org/officeDocument/2006/relationships" xmlns:p="http://schemas.openxmlformats.org/presentationml/2006/main">
  <p:tag name="DVSHAPEID" val="yttJS923iWSFntfftt2FcE"/>
</p:tagLst>
</file>

<file path=ppt/tags/tag138.xml><?xml version="1.0" encoding="utf-8"?>
<p:tagLst xmlns:a="http://schemas.openxmlformats.org/drawingml/2006/main" xmlns:r="http://schemas.openxmlformats.org/officeDocument/2006/relationships" xmlns:p="http://schemas.openxmlformats.org/presentationml/2006/main">
  <p:tag name="DVSHAPEID" val="2YyyCNd353byh3pmusZQzb"/>
</p:tagLst>
</file>

<file path=ppt/tags/tag139.xml><?xml version="1.0" encoding="utf-8"?>
<p:tagLst xmlns:a="http://schemas.openxmlformats.org/drawingml/2006/main" xmlns:r="http://schemas.openxmlformats.org/officeDocument/2006/relationships" xmlns:p="http://schemas.openxmlformats.org/presentationml/2006/main">
  <p:tag name="DVSECTIONID" val="YbRTpkrISgIrypaWBcc5Eg"/>
</p:tagLst>
</file>

<file path=ppt/tags/tag14.xml><?xml version="1.0" encoding="utf-8"?>
<p:tagLst xmlns:a="http://schemas.openxmlformats.org/drawingml/2006/main" xmlns:r="http://schemas.openxmlformats.org/officeDocument/2006/relationships" xmlns:p="http://schemas.openxmlformats.org/presentationml/2006/main">
  <p:tag name="DVSHAPEID" val="AriInz1tegYW75CxezVio3"/>
</p:tagLst>
</file>

<file path=ppt/tags/tag140.xml><?xml version="1.0" encoding="utf-8"?>
<p:tagLst xmlns:a="http://schemas.openxmlformats.org/drawingml/2006/main" xmlns:r="http://schemas.openxmlformats.org/officeDocument/2006/relationships" xmlns:p="http://schemas.openxmlformats.org/presentationml/2006/main">
  <p:tag name="DVSHAPEID" val="OAm9ldCpIgnoPPAVVNEVnL"/>
</p:tagLst>
</file>

<file path=ppt/tags/tag141.xml><?xml version="1.0" encoding="utf-8"?>
<p:tagLst xmlns:a="http://schemas.openxmlformats.org/drawingml/2006/main" xmlns:r="http://schemas.openxmlformats.org/officeDocument/2006/relationships" xmlns:p="http://schemas.openxmlformats.org/presentationml/2006/main">
  <p:tag name="DVSHAPEID" val="w8YcdEv85oENy1y1OH8AB4"/>
</p:tagLst>
</file>

<file path=ppt/tags/tag142.xml><?xml version="1.0" encoding="utf-8"?>
<p:tagLst xmlns:a="http://schemas.openxmlformats.org/drawingml/2006/main" xmlns:r="http://schemas.openxmlformats.org/officeDocument/2006/relationships" xmlns:p="http://schemas.openxmlformats.org/presentationml/2006/main">
  <p:tag name="DVSECTIONID" val="LCjRiFPQQxZRqMZOujU3tt"/>
</p:tagLst>
</file>

<file path=ppt/tags/tag143.xml><?xml version="1.0" encoding="utf-8"?>
<p:tagLst xmlns:a="http://schemas.openxmlformats.org/drawingml/2006/main" xmlns:r="http://schemas.openxmlformats.org/officeDocument/2006/relationships" xmlns:p="http://schemas.openxmlformats.org/presentationml/2006/main">
  <p:tag name="DVSHAPEID" val="TAIQS3HoVMZA2MA13jfC69"/>
</p:tagLst>
</file>

<file path=ppt/tags/tag144.xml><?xml version="1.0" encoding="utf-8"?>
<p:tagLst xmlns:a="http://schemas.openxmlformats.org/drawingml/2006/main" xmlns:r="http://schemas.openxmlformats.org/officeDocument/2006/relationships" xmlns:p="http://schemas.openxmlformats.org/presentationml/2006/main">
  <p:tag name="DVSHAPEID" val="zSqmXrQ5EzqXBnC0MDsi56"/>
</p:tagLst>
</file>

<file path=ppt/tags/tag145.xml><?xml version="1.0" encoding="utf-8"?>
<p:tagLst xmlns:a="http://schemas.openxmlformats.org/drawingml/2006/main" xmlns:r="http://schemas.openxmlformats.org/officeDocument/2006/relationships" xmlns:p="http://schemas.openxmlformats.org/presentationml/2006/main">
  <p:tag name="DVSHAPEID" val="DjRdeDvpb6VK1Pqv6fxP8q"/>
</p:tagLst>
</file>

<file path=ppt/tags/tag146.xml><?xml version="1.0" encoding="utf-8"?>
<p:tagLst xmlns:a="http://schemas.openxmlformats.org/drawingml/2006/main" xmlns:r="http://schemas.openxmlformats.org/officeDocument/2006/relationships" xmlns:p="http://schemas.openxmlformats.org/presentationml/2006/main">
  <p:tag name="DVSHAPEID" val="CMhRiIDCrPyWKnO704kIPw"/>
</p:tagLst>
</file>

<file path=ppt/tags/tag147.xml><?xml version="1.0" encoding="utf-8"?>
<p:tagLst xmlns:a="http://schemas.openxmlformats.org/drawingml/2006/main" xmlns:r="http://schemas.openxmlformats.org/officeDocument/2006/relationships" xmlns:p="http://schemas.openxmlformats.org/presentationml/2006/main">
  <p:tag name="DVSECTIONID" val="Ag2eWMLzvcvIqfAy1MS1pb"/>
</p:tagLst>
</file>

<file path=ppt/tags/tag148.xml><?xml version="1.0" encoding="utf-8"?>
<p:tagLst xmlns:a="http://schemas.openxmlformats.org/drawingml/2006/main" xmlns:r="http://schemas.openxmlformats.org/officeDocument/2006/relationships" xmlns:p="http://schemas.openxmlformats.org/presentationml/2006/main">
  <p:tag name="DVSHAPEID" val="u1VJGaY7mOmVbNcghbaqZ5"/>
</p:tagLst>
</file>

<file path=ppt/tags/tag149.xml><?xml version="1.0" encoding="utf-8"?>
<p:tagLst xmlns:a="http://schemas.openxmlformats.org/drawingml/2006/main" xmlns:r="http://schemas.openxmlformats.org/officeDocument/2006/relationships" xmlns:p="http://schemas.openxmlformats.org/presentationml/2006/main">
  <p:tag name="DVSHAPEID" val="bkJKcD0Dv13R3yogFRl8vd"/>
</p:tagLst>
</file>

<file path=ppt/tags/tag15.xml><?xml version="1.0" encoding="utf-8"?>
<p:tagLst xmlns:a="http://schemas.openxmlformats.org/drawingml/2006/main" xmlns:r="http://schemas.openxmlformats.org/officeDocument/2006/relationships" xmlns:p="http://schemas.openxmlformats.org/presentationml/2006/main">
  <p:tag name="DVSHAPEID" val="kxqQ7rulrq0PL0FWNCGHmc"/>
</p:tagLst>
</file>

<file path=ppt/tags/tag150.xml><?xml version="1.0" encoding="utf-8"?>
<p:tagLst xmlns:a="http://schemas.openxmlformats.org/drawingml/2006/main" xmlns:r="http://schemas.openxmlformats.org/officeDocument/2006/relationships" xmlns:p="http://schemas.openxmlformats.org/presentationml/2006/main">
  <p:tag name="DVSECTIONID" val="sGYoXMHTaBMi12O3I34g2N"/>
</p:tagLst>
</file>

<file path=ppt/tags/tag151.xml><?xml version="1.0" encoding="utf-8"?>
<p:tagLst xmlns:a="http://schemas.openxmlformats.org/drawingml/2006/main" xmlns:r="http://schemas.openxmlformats.org/officeDocument/2006/relationships" xmlns:p="http://schemas.openxmlformats.org/presentationml/2006/main">
  <p:tag name="DVSHAPEID" val="ORLojO5h4H4si5V6KNp5PN"/>
</p:tagLst>
</file>

<file path=ppt/tags/tag152.xml><?xml version="1.0" encoding="utf-8"?>
<p:tagLst xmlns:a="http://schemas.openxmlformats.org/drawingml/2006/main" xmlns:r="http://schemas.openxmlformats.org/officeDocument/2006/relationships" xmlns:p="http://schemas.openxmlformats.org/presentationml/2006/main">
  <p:tag name="DVSHAPEID" val="5HlQSvvGfNQ5PR0Ro5UKHc"/>
</p:tagLst>
</file>

<file path=ppt/tags/tag153.xml><?xml version="1.0" encoding="utf-8"?>
<p:tagLst xmlns:a="http://schemas.openxmlformats.org/drawingml/2006/main" xmlns:r="http://schemas.openxmlformats.org/officeDocument/2006/relationships" xmlns:p="http://schemas.openxmlformats.org/presentationml/2006/main">
  <p:tag name="DVSECTIONID" val="mHmJeWh8as3pOlgyPZRB1T"/>
</p:tagLst>
</file>

<file path=ppt/tags/tag154.xml><?xml version="1.0" encoding="utf-8"?>
<p:tagLst xmlns:a="http://schemas.openxmlformats.org/drawingml/2006/main" xmlns:r="http://schemas.openxmlformats.org/officeDocument/2006/relationships" xmlns:p="http://schemas.openxmlformats.org/presentationml/2006/main">
  <p:tag name="DVSHAPEID" val="UTrw7gTtULydfqY84taQ6N"/>
</p:tagLst>
</file>

<file path=ppt/tags/tag155.xml><?xml version="1.0" encoding="utf-8"?>
<p:tagLst xmlns:a="http://schemas.openxmlformats.org/drawingml/2006/main" xmlns:r="http://schemas.openxmlformats.org/officeDocument/2006/relationships" xmlns:p="http://schemas.openxmlformats.org/presentationml/2006/main">
  <p:tag name="DVSHAPEID" val="8Pk3IVa7xZ4VUcvhNTquoZ"/>
</p:tagLst>
</file>

<file path=ppt/tags/tag156.xml><?xml version="1.0" encoding="utf-8"?>
<p:tagLst xmlns:a="http://schemas.openxmlformats.org/drawingml/2006/main" xmlns:r="http://schemas.openxmlformats.org/officeDocument/2006/relationships" xmlns:p="http://schemas.openxmlformats.org/presentationml/2006/main">
  <p:tag name="DVSHAPEID" val="eY2xNZgGysV6KBb3xYjNey"/>
</p:tagLst>
</file>

<file path=ppt/tags/tag157.xml><?xml version="1.0" encoding="utf-8"?>
<p:tagLst xmlns:a="http://schemas.openxmlformats.org/drawingml/2006/main" xmlns:r="http://schemas.openxmlformats.org/officeDocument/2006/relationships" xmlns:p="http://schemas.openxmlformats.org/presentationml/2006/main">
  <p:tag name="DVSECTIONID" val="W7dxJX3PX98Ekg2dxLC1qk"/>
</p:tagLst>
</file>

<file path=ppt/tags/tag158.xml><?xml version="1.0" encoding="utf-8"?>
<p:tagLst xmlns:a="http://schemas.openxmlformats.org/drawingml/2006/main" xmlns:r="http://schemas.openxmlformats.org/officeDocument/2006/relationships" xmlns:p="http://schemas.openxmlformats.org/presentationml/2006/main">
  <p:tag name="DVSHAPEID" val="oVwj96PmP9AF8QTgIZB4En"/>
</p:tagLst>
</file>

<file path=ppt/tags/tag159.xml><?xml version="1.0" encoding="utf-8"?>
<p:tagLst xmlns:a="http://schemas.openxmlformats.org/drawingml/2006/main" xmlns:r="http://schemas.openxmlformats.org/officeDocument/2006/relationships" xmlns:p="http://schemas.openxmlformats.org/presentationml/2006/main">
  <p:tag name="DVSHAPEID" val="yinkGBN5l5URc5jIcKhzxX"/>
</p:tagLst>
</file>

<file path=ppt/tags/tag16.xml><?xml version="1.0" encoding="utf-8"?>
<p:tagLst xmlns:a="http://schemas.openxmlformats.org/drawingml/2006/main" xmlns:r="http://schemas.openxmlformats.org/officeDocument/2006/relationships" xmlns:p="http://schemas.openxmlformats.org/presentationml/2006/main">
  <p:tag name="DVSHAPEID" val="VhkBShLjBHG777xvulHoZ3"/>
</p:tagLst>
</file>

<file path=ppt/tags/tag160.xml><?xml version="1.0" encoding="utf-8"?>
<p:tagLst xmlns:a="http://schemas.openxmlformats.org/drawingml/2006/main" xmlns:r="http://schemas.openxmlformats.org/officeDocument/2006/relationships" xmlns:p="http://schemas.openxmlformats.org/presentationml/2006/main">
  <p:tag name="DVSECTIONID" val="fBdsNae5pqMsLevGcj5luU"/>
</p:tagLst>
</file>

<file path=ppt/tags/tag161.xml><?xml version="1.0" encoding="utf-8"?>
<p:tagLst xmlns:a="http://schemas.openxmlformats.org/drawingml/2006/main" xmlns:r="http://schemas.openxmlformats.org/officeDocument/2006/relationships" xmlns:p="http://schemas.openxmlformats.org/presentationml/2006/main">
  <p:tag name="DVSHAPEID" val="aKSd2csbRpLbys5SbowI53"/>
</p:tagLst>
</file>

<file path=ppt/tags/tag162.xml><?xml version="1.0" encoding="utf-8"?>
<p:tagLst xmlns:a="http://schemas.openxmlformats.org/drawingml/2006/main" xmlns:r="http://schemas.openxmlformats.org/officeDocument/2006/relationships" xmlns:p="http://schemas.openxmlformats.org/presentationml/2006/main">
  <p:tag name="DVSHAPEID" val="rUMunJUEegZC1Xczl8BOVK"/>
</p:tagLst>
</file>

<file path=ppt/tags/tag163.xml><?xml version="1.0" encoding="utf-8"?>
<p:tagLst xmlns:a="http://schemas.openxmlformats.org/drawingml/2006/main" xmlns:r="http://schemas.openxmlformats.org/officeDocument/2006/relationships" xmlns:p="http://schemas.openxmlformats.org/presentationml/2006/main">
  <p:tag name="DVSHAPEID" val="YCKnLNWWzIb4ivstse4fIp"/>
</p:tagLst>
</file>

<file path=ppt/tags/tag164.xml><?xml version="1.0" encoding="utf-8"?>
<p:tagLst xmlns:a="http://schemas.openxmlformats.org/drawingml/2006/main" xmlns:r="http://schemas.openxmlformats.org/officeDocument/2006/relationships" xmlns:p="http://schemas.openxmlformats.org/presentationml/2006/main">
  <p:tag name="DVSECTIONID" val="h91ZwBr6ZZtCSBkgaTARJH"/>
</p:tagLst>
</file>

<file path=ppt/tags/tag165.xml><?xml version="1.0" encoding="utf-8"?>
<p:tagLst xmlns:a="http://schemas.openxmlformats.org/drawingml/2006/main" xmlns:r="http://schemas.openxmlformats.org/officeDocument/2006/relationships" xmlns:p="http://schemas.openxmlformats.org/presentationml/2006/main">
  <p:tag name="DVSHAPEID" val="73wY4XqdJLnTW2sM2wUB8R"/>
</p:tagLst>
</file>

<file path=ppt/tags/tag166.xml><?xml version="1.0" encoding="utf-8"?>
<p:tagLst xmlns:a="http://schemas.openxmlformats.org/drawingml/2006/main" xmlns:r="http://schemas.openxmlformats.org/officeDocument/2006/relationships" xmlns:p="http://schemas.openxmlformats.org/presentationml/2006/main">
  <p:tag name="DVSHAPEID" val="ZsuqmqXvtu0yvHQMJYvmZq"/>
</p:tagLst>
</file>

<file path=ppt/tags/tag167.xml><?xml version="1.0" encoding="utf-8"?>
<p:tagLst xmlns:a="http://schemas.openxmlformats.org/drawingml/2006/main" xmlns:r="http://schemas.openxmlformats.org/officeDocument/2006/relationships" xmlns:p="http://schemas.openxmlformats.org/presentationml/2006/main">
  <p:tag name="DVSHAPEID" val="Gpyq0Gbxk6gf34uEB0gdhT"/>
</p:tagLst>
</file>

<file path=ppt/tags/tag168.xml><?xml version="1.0" encoding="utf-8"?>
<p:tagLst xmlns:a="http://schemas.openxmlformats.org/drawingml/2006/main" xmlns:r="http://schemas.openxmlformats.org/officeDocument/2006/relationships" xmlns:p="http://schemas.openxmlformats.org/presentationml/2006/main">
  <p:tag name="DVSHAPEID" val="SnxLWgNV6MSzL5RVqhjWaU"/>
</p:tagLst>
</file>

<file path=ppt/tags/tag169.xml><?xml version="1.0" encoding="utf-8"?>
<p:tagLst xmlns:a="http://schemas.openxmlformats.org/drawingml/2006/main" xmlns:r="http://schemas.openxmlformats.org/officeDocument/2006/relationships" xmlns:p="http://schemas.openxmlformats.org/presentationml/2006/main">
  <p:tag name="DVSECTIONID" val="SRvNHRyiW5Pkk3rOEDDjrM"/>
</p:tagLst>
</file>

<file path=ppt/tags/tag17.xml><?xml version="1.0" encoding="utf-8"?>
<p:tagLst xmlns:a="http://schemas.openxmlformats.org/drawingml/2006/main" xmlns:r="http://schemas.openxmlformats.org/officeDocument/2006/relationships" xmlns:p="http://schemas.openxmlformats.org/presentationml/2006/main">
  <p:tag name="DVSHAPEID" val="XeSUEg96HtnSn1hkglh6lb"/>
</p:tagLst>
</file>

<file path=ppt/tags/tag170.xml><?xml version="1.0" encoding="utf-8"?>
<p:tagLst xmlns:a="http://schemas.openxmlformats.org/drawingml/2006/main" xmlns:r="http://schemas.openxmlformats.org/officeDocument/2006/relationships" xmlns:p="http://schemas.openxmlformats.org/presentationml/2006/main">
  <p:tag name="DVSHAPEID" val="4x5B6AX1PpMg3kR5EorwaX"/>
</p:tagLst>
</file>

<file path=ppt/tags/tag171.xml><?xml version="1.0" encoding="utf-8"?>
<p:tagLst xmlns:a="http://schemas.openxmlformats.org/drawingml/2006/main" xmlns:r="http://schemas.openxmlformats.org/officeDocument/2006/relationships" xmlns:p="http://schemas.openxmlformats.org/presentationml/2006/main">
  <p:tag name="DVSHAPEID" val="5hpYF6pRGzgET1Bq4Xq9Vu"/>
</p:tagLst>
</file>

<file path=ppt/tags/tag172.xml><?xml version="1.0" encoding="utf-8"?>
<p:tagLst xmlns:a="http://schemas.openxmlformats.org/drawingml/2006/main" xmlns:r="http://schemas.openxmlformats.org/officeDocument/2006/relationships" xmlns:p="http://schemas.openxmlformats.org/presentationml/2006/main">
  <p:tag name="DVSHAPEID" val="1C590c3vFkC7rNc8UQCYId"/>
</p:tagLst>
</file>

<file path=ppt/tags/tag173.xml><?xml version="1.0" encoding="utf-8"?>
<p:tagLst xmlns:a="http://schemas.openxmlformats.org/drawingml/2006/main" xmlns:r="http://schemas.openxmlformats.org/officeDocument/2006/relationships" xmlns:p="http://schemas.openxmlformats.org/presentationml/2006/main">
  <p:tag name="DVSHAPEID" val="0pqPudku501BgNTv6dOaTV"/>
</p:tagLst>
</file>

<file path=ppt/tags/tag174.xml><?xml version="1.0" encoding="utf-8"?>
<p:tagLst xmlns:a="http://schemas.openxmlformats.org/drawingml/2006/main" xmlns:r="http://schemas.openxmlformats.org/officeDocument/2006/relationships" xmlns:p="http://schemas.openxmlformats.org/presentationml/2006/main">
  <p:tag name="DVSHAPEID" val="1MzNdW2AxXLOCFJbHPbbeC"/>
</p:tagLst>
</file>

<file path=ppt/tags/tag175.xml><?xml version="1.0" encoding="utf-8"?>
<p:tagLst xmlns:a="http://schemas.openxmlformats.org/drawingml/2006/main" xmlns:r="http://schemas.openxmlformats.org/officeDocument/2006/relationships" xmlns:p="http://schemas.openxmlformats.org/presentationml/2006/main">
  <p:tag name="DVSHAPEID" val="6QxpeoKoaxj4oEfH0nrvs4"/>
</p:tagLst>
</file>

<file path=ppt/tags/tag176.xml><?xml version="1.0" encoding="utf-8"?>
<p:tagLst xmlns:a="http://schemas.openxmlformats.org/drawingml/2006/main" xmlns:r="http://schemas.openxmlformats.org/officeDocument/2006/relationships" xmlns:p="http://schemas.openxmlformats.org/presentationml/2006/main">
  <p:tag name="DVSHAPEID" val="PrbeMVvYYIHpFJfOIDQ9Me"/>
</p:tagLst>
</file>

<file path=ppt/tags/tag177.xml><?xml version="1.0" encoding="utf-8"?>
<p:tagLst xmlns:a="http://schemas.openxmlformats.org/drawingml/2006/main" xmlns:r="http://schemas.openxmlformats.org/officeDocument/2006/relationships" xmlns:p="http://schemas.openxmlformats.org/presentationml/2006/main">
  <p:tag name="DVSHAPEID" val="uxh4V0OOJJ9205eZCPTbyB"/>
</p:tagLst>
</file>

<file path=ppt/tags/tag178.xml><?xml version="1.0" encoding="utf-8"?>
<p:tagLst xmlns:a="http://schemas.openxmlformats.org/drawingml/2006/main" xmlns:r="http://schemas.openxmlformats.org/officeDocument/2006/relationships" xmlns:p="http://schemas.openxmlformats.org/presentationml/2006/main">
  <p:tag name="DVSHAPEID" val="mYYwrcFOFjhBWDXHZvaaYX"/>
</p:tagLst>
</file>

<file path=ppt/tags/tag179.xml><?xml version="1.0" encoding="utf-8"?>
<p:tagLst xmlns:a="http://schemas.openxmlformats.org/drawingml/2006/main" xmlns:r="http://schemas.openxmlformats.org/officeDocument/2006/relationships" xmlns:p="http://schemas.openxmlformats.org/presentationml/2006/main">
  <p:tag name="DVSHAPEID" val="fDI9zI10fBFTbi6ozC9V4Q"/>
</p:tagLst>
</file>

<file path=ppt/tags/tag18.xml><?xml version="1.0" encoding="utf-8"?>
<p:tagLst xmlns:a="http://schemas.openxmlformats.org/drawingml/2006/main" xmlns:r="http://schemas.openxmlformats.org/officeDocument/2006/relationships" xmlns:p="http://schemas.openxmlformats.org/presentationml/2006/main">
  <p:tag name="DVSHAPEID" val="Q0DaZW5DcqySk5IXDv9vZd"/>
</p:tagLst>
</file>

<file path=ppt/tags/tag180.xml><?xml version="1.0" encoding="utf-8"?>
<p:tagLst xmlns:a="http://schemas.openxmlformats.org/drawingml/2006/main" xmlns:r="http://schemas.openxmlformats.org/officeDocument/2006/relationships" xmlns:p="http://schemas.openxmlformats.org/presentationml/2006/main">
  <p:tag name="DVSHAPEID" val="Kp9A2UPo1oCoJkOhCWNE3G"/>
</p:tagLst>
</file>

<file path=ppt/tags/tag181.xml><?xml version="1.0" encoding="utf-8"?>
<p:tagLst xmlns:a="http://schemas.openxmlformats.org/drawingml/2006/main" xmlns:r="http://schemas.openxmlformats.org/officeDocument/2006/relationships" xmlns:p="http://schemas.openxmlformats.org/presentationml/2006/main">
  <p:tag name="DVSHAPEID" val="V3sFBBWx12TpSi0YG6bRzh"/>
</p:tagLst>
</file>

<file path=ppt/tags/tag182.xml><?xml version="1.0" encoding="utf-8"?>
<p:tagLst xmlns:a="http://schemas.openxmlformats.org/drawingml/2006/main" xmlns:r="http://schemas.openxmlformats.org/officeDocument/2006/relationships" xmlns:p="http://schemas.openxmlformats.org/presentationml/2006/main">
  <p:tag name="DVSHAPEID" val="gMyLAhZc8pM4t58njestmA"/>
</p:tagLst>
</file>

<file path=ppt/tags/tag183.xml><?xml version="1.0" encoding="utf-8"?>
<p:tagLst xmlns:a="http://schemas.openxmlformats.org/drawingml/2006/main" xmlns:r="http://schemas.openxmlformats.org/officeDocument/2006/relationships" xmlns:p="http://schemas.openxmlformats.org/presentationml/2006/main">
  <p:tag name="DVSHAPEID" val="vkrvgDgGsb6EMG6P0ExOUu"/>
</p:tagLst>
</file>

<file path=ppt/tags/tag184.xml><?xml version="1.0" encoding="utf-8"?>
<p:tagLst xmlns:a="http://schemas.openxmlformats.org/drawingml/2006/main" xmlns:r="http://schemas.openxmlformats.org/officeDocument/2006/relationships" xmlns:p="http://schemas.openxmlformats.org/presentationml/2006/main">
  <p:tag name="DVSHAPEID" val="COOUQjMXp5UGgej40mWrWA"/>
</p:tagLst>
</file>

<file path=ppt/tags/tag185.xml><?xml version="1.0" encoding="utf-8"?>
<p:tagLst xmlns:a="http://schemas.openxmlformats.org/drawingml/2006/main" xmlns:r="http://schemas.openxmlformats.org/officeDocument/2006/relationships" xmlns:p="http://schemas.openxmlformats.org/presentationml/2006/main">
  <p:tag name="DVSHAPEID" val="XPjsgtdNWyG1HDGmNWUvM1"/>
</p:tagLst>
</file>

<file path=ppt/tags/tag186.xml><?xml version="1.0" encoding="utf-8"?>
<p:tagLst xmlns:a="http://schemas.openxmlformats.org/drawingml/2006/main" xmlns:r="http://schemas.openxmlformats.org/officeDocument/2006/relationships" xmlns:p="http://schemas.openxmlformats.org/presentationml/2006/main">
  <p:tag name="DVSHAPEID" val="J6pSwWEbRsx2QZBn2iJC9m"/>
</p:tagLst>
</file>

<file path=ppt/tags/tag187.xml><?xml version="1.0" encoding="utf-8"?>
<p:tagLst xmlns:a="http://schemas.openxmlformats.org/drawingml/2006/main" xmlns:r="http://schemas.openxmlformats.org/officeDocument/2006/relationships" xmlns:p="http://schemas.openxmlformats.org/presentationml/2006/main">
  <p:tag name="DVSHAPEID" val="0fwGnEyZxqOW5c3oXh9KGd"/>
</p:tagLst>
</file>

<file path=ppt/tags/tag188.xml><?xml version="1.0" encoding="utf-8"?>
<p:tagLst xmlns:a="http://schemas.openxmlformats.org/drawingml/2006/main" xmlns:r="http://schemas.openxmlformats.org/officeDocument/2006/relationships" xmlns:p="http://schemas.openxmlformats.org/presentationml/2006/main">
  <p:tag name="DVSHAPEID" val="uFMHKqUBM9Sn59mPyZDRU6"/>
</p:tagLst>
</file>

<file path=ppt/tags/tag189.xml><?xml version="1.0" encoding="utf-8"?>
<p:tagLst xmlns:a="http://schemas.openxmlformats.org/drawingml/2006/main" xmlns:r="http://schemas.openxmlformats.org/officeDocument/2006/relationships" xmlns:p="http://schemas.openxmlformats.org/presentationml/2006/main">
  <p:tag name="DVSHAPEID" val="dUTokEkstpFMLQTGU85VEE"/>
</p:tagLst>
</file>

<file path=ppt/tags/tag19.xml><?xml version="1.0" encoding="utf-8"?>
<p:tagLst xmlns:a="http://schemas.openxmlformats.org/drawingml/2006/main" xmlns:r="http://schemas.openxmlformats.org/officeDocument/2006/relationships" xmlns:p="http://schemas.openxmlformats.org/presentationml/2006/main">
  <p:tag name="DVSHAPEID" val="JfJwda5l7SHLoShugd04gX"/>
</p:tagLst>
</file>

<file path=ppt/tags/tag190.xml><?xml version="1.0" encoding="utf-8"?>
<p:tagLst xmlns:a="http://schemas.openxmlformats.org/drawingml/2006/main" xmlns:r="http://schemas.openxmlformats.org/officeDocument/2006/relationships" xmlns:p="http://schemas.openxmlformats.org/presentationml/2006/main">
  <p:tag name="DVSHAPEID" val="4I7T27I96PinsSNl6ggjGt"/>
</p:tagLst>
</file>

<file path=ppt/tags/tag191.xml><?xml version="1.0" encoding="utf-8"?>
<p:tagLst xmlns:a="http://schemas.openxmlformats.org/drawingml/2006/main" xmlns:r="http://schemas.openxmlformats.org/officeDocument/2006/relationships" xmlns:p="http://schemas.openxmlformats.org/presentationml/2006/main">
  <p:tag name="DVSECTIONID" val="UaeeawusEEbKVkTC1BwFNh"/>
</p:tagLst>
</file>

<file path=ppt/tags/tag192.xml><?xml version="1.0" encoding="utf-8"?>
<p:tagLst xmlns:a="http://schemas.openxmlformats.org/drawingml/2006/main" xmlns:r="http://schemas.openxmlformats.org/officeDocument/2006/relationships" xmlns:p="http://schemas.openxmlformats.org/presentationml/2006/main">
  <p:tag name="DVSHAPEID" val="63SSBrA5z6uIAQze0nURAw"/>
</p:tagLst>
</file>

<file path=ppt/tags/tag193.xml><?xml version="1.0" encoding="utf-8"?>
<p:tagLst xmlns:a="http://schemas.openxmlformats.org/drawingml/2006/main" xmlns:r="http://schemas.openxmlformats.org/officeDocument/2006/relationships" xmlns:p="http://schemas.openxmlformats.org/presentationml/2006/main">
  <p:tag name="DVSHAPEID" val="UInU1jFXvhQ5FdZp7b1mgr"/>
</p:tagLst>
</file>

<file path=ppt/tags/tag194.xml><?xml version="1.0" encoding="utf-8"?>
<p:tagLst xmlns:a="http://schemas.openxmlformats.org/drawingml/2006/main" xmlns:r="http://schemas.openxmlformats.org/officeDocument/2006/relationships" xmlns:p="http://schemas.openxmlformats.org/presentationml/2006/main">
  <p:tag name="DVSHAPEID" val="kHTaymwwH1JYm4hqFPW5hA"/>
</p:tagLst>
</file>

<file path=ppt/tags/tag195.xml><?xml version="1.0" encoding="utf-8"?>
<p:tagLst xmlns:a="http://schemas.openxmlformats.org/drawingml/2006/main" xmlns:r="http://schemas.openxmlformats.org/officeDocument/2006/relationships" xmlns:p="http://schemas.openxmlformats.org/presentationml/2006/main">
  <p:tag name="DVSECTIONID" val="Z9lTmW9bKCazhatITAxG2n"/>
</p:tagLst>
</file>

<file path=ppt/tags/tag196.xml><?xml version="1.0" encoding="utf-8"?>
<p:tagLst xmlns:a="http://schemas.openxmlformats.org/drawingml/2006/main" xmlns:r="http://schemas.openxmlformats.org/officeDocument/2006/relationships" xmlns:p="http://schemas.openxmlformats.org/presentationml/2006/main">
  <p:tag name="DVSHAPEID" val="Ae9tU41UgGM9rvYgumaBKC"/>
</p:tagLst>
</file>

<file path=ppt/tags/tag197.xml><?xml version="1.0" encoding="utf-8"?>
<p:tagLst xmlns:a="http://schemas.openxmlformats.org/drawingml/2006/main" xmlns:r="http://schemas.openxmlformats.org/officeDocument/2006/relationships" xmlns:p="http://schemas.openxmlformats.org/presentationml/2006/main">
  <p:tag name="DVSHAPEID" val="q9YwpfQw860OjOsALz2F5u"/>
</p:tagLst>
</file>

<file path=ppt/tags/tag198.xml><?xml version="1.0" encoding="utf-8"?>
<p:tagLst xmlns:a="http://schemas.openxmlformats.org/drawingml/2006/main" xmlns:r="http://schemas.openxmlformats.org/officeDocument/2006/relationships" xmlns:p="http://schemas.openxmlformats.org/presentationml/2006/main">
  <p:tag name="DVSHAPEID" val="5GxBXJ26MImXO0vnEL3JxG"/>
</p:tagLst>
</file>

<file path=ppt/tags/tag199.xml><?xml version="1.0" encoding="utf-8"?>
<p:tagLst xmlns:a="http://schemas.openxmlformats.org/drawingml/2006/main" xmlns:r="http://schemas.openxmlformats.org/officeDocument/2006/relationships" xmlns:p="http://schemas.openxmlformats.org/presentationml/2006/main">
  <p:tag name="DVSHAPEID" val="9Db9NUAAy5wV3iYNi7t1ji"/>
</p:tagLst>
</file>

<file path=ppt/tags/tag2.xml><?xml version="1.0" encoding="utf-8"?>
<p:tagLst xmlns:a="http://schemas.openxmlformats.org/drawingml/2006/main" xmlns:r="http://schemas.openxmlformats.org/officeDocument/2006/relationships" xmlns:p="http://schemas.openxmlformats.org/presentationml/2006/main">
  <p:tag name="DVSHAPEID" val="5IvpUJeXyZP6YiPhtjeyrY"/>
</p:tagLst>
</file>

<file path=ppt/tags/tag20.xml><?xml version="1.0" encoding="utf-8"?>
<p:tagLst xmlns:a="http://schemas.openxmlformats.org/drawingml/2006/main" xmlns:r="http://schemas.openxmlformats.org/officeDocument/2006/relationships" xmlns:p="http://schemas.openxmlformats.org/presentationml/2006/main">
  <p:tag name="DVSHAPEID" val="jvGbCiIMXQcDgnqtJVyQiF"/>
</p:tagLst>
</file>

<file path=ppt/tags/tag200.xml><?xml version="1.0" encoding="utf-8"?>
<p:tagLst xmlns:a="http://schemas.openxmlformats.org/drawingml/2006/main" xmlns:r="http://schemas.openxmlformats.org/officeDocument/2006/relationships" xmlns:p="http://schemas.openxmlformats.org/presentationml/2006/main">
  <p:tag name="DVSHAPEID" val="slZs4oUgBlXpxUqNV8wc9h"/>
</p:tagLst>
</file>

<file path=ppt/tags/tag201.xml><?xml version="1.0" encoding="utf-8"?>
<p:tagLst xmlns:a="http://schemas.openxmlformats.org/drawingml/2006/main" xmlns:r="http://schemas.openxmlformats.org/officeDocument/2006/relationships" xmlns:p="http://schemas.openxmlformats.org/presentationml/2006/main">
  <p:tag name="DVSHAPEID" val="rSWdpRtWgvmRaQ9kPbFita"/>
</p:tagLst>
</file>

<file path=ppt/tags/tag202.xml><?xml version="1.0" encoding="utf-8"?>
<p:tagLst xmlns:a="http://schemas.openxmlformats.org/drawingml/2006/main" xmlns:r="http://schemas.openxmlformats.org/officeDocument/2006/relationships" xmlns:p="http://schemas.openxmlformats.org/presentationml/2006/main">
  <p:tag name="DVSHAPEID" val="YEK3nublv68bU7vQY3NF5r"/>
</p:tagLst>
</file>

<file path=ppt/tags/tag203.xml><?xml version="1.0" encoding="utf-8"?>
<p:tagLst xmlns:a="http://schemas.openxmlformats.org/drawingml/2006/main" xmlns:r="http://schemas.openxmlformats.org/officeDocument/2006/relationships" xmlns:p="http://schemas.openxmlformats.org/presentationml/2006/main">
  <p:tag name="DVSHAPEID" val="2GJzDAikwRNgUisltZKU0f"/>
</p:tagLst>
</file>

<file path=ppt/tags/tag204.xml><?xml version="1.0" encoding="utf-8"?>
<p:tagLst xmlns:a="http://schemas.openxmlformats.org/drawingml/2006/main" xmlns:r="http://schemas.openxmlformats.org/officeDocument/2006/relationships" xmlns:p="http://schemas.openxmlformats.org/presentationml/2006/main">
  <p:tag name="DVSHAPEID" val="IZW2PZdBuN5wC4kOQA3aAg"/>
</p:tagLst>
</file>

<file path=ppt/tags/tag205.xml><?xml version="1.0" encoding="utf-8"?>
<p:tagLst xmlns:a="http://schemas.openxmlformats.org/drawingml/2006/main" xmlns:r="http://schemas.openxmlformats.org/officeDocument/2006/relationships" xmlns:p="http://schemas.openxmlformats.org/presentationml/2006/main">
  <p:tag name="DVSHAPEID" val="nDddoCAOUbrMXJDBLj7VmZ"/>
</p:tagLst>
</file>

<file path=ppt/tags/tag206.xml><?xml version="1.0" encoding="utf-8"?>
<p:tagLst xmlns:a="http://schemas.openxmlformats.org/drawingml/2006/main" xmlns:r="http://schemas.openxmlformats.org/officeDocument/2006/relationships" xmlns:p="http://schemas.openxmlformats.org/presentationml/2006/main">
  <p:tag name="DVSHAPEID" val="anFn1E8aQQFrCiPBAA1GTT"/>
</p:tagLst>
</file>

<file path=ppt/tags/tag207.xml><?xml version="1.0" encoding="utf-8"?>
<p:tagLst xmlns:a="http://schemas.openxmlformats.org/drawingml/2006/main" xmlns:r="http://schemas.openxmlformats.org/officeDocument/2006/relationships" xmlns:p="http://schemas.openxmlformats.org/presentationml/2006/main">
  <p:tag name="DVSHAPEID" val="5P7AafOK2ETnsPx0AVFKlB"/>
</p:tagLst>
</file>

<file path=ppt/tags/tag208.xml><?xml version="1.0" encoding="utf-8"?>
<p:tagLst xmlns:a="http://schemas.openxmlformats.org/drawingml/2006/main" xmlns:r="http://schemas.openxmlformats.org/officeDocument/2006/relationships" xmlns:p="http://schemas.openxmlformats.org/presentationml/2006/main">
  <p:tag name="DVSHAPEID" val="6v6lMaIwUG6hiQgruTl5N0"/>
</p:tagLst>
</file>

<file path=ppt/tags/tag209.xml><?xml version="1.0" encoding="utf-8"?>
<p:tagLst xmlns:a="http://schemas.openxmlformats.org/drawingml/2006/main" xmlns:r="http://schemas.openxmlformats.org/officeDocument/2006/relationships" xmlns:p="http://schemas.openxmlformats.org/presentationml/2006/main">
  <p:tag name="DVSHAPEID" val="yfPZ3z0519ytICtPtE2wKd"/>
</p:tagLst>
</file>

<file path=ppt/tags/tag21.xml><?xml version="1.0" encoding="utf-8"?>
<p:tagLst xmlns:a="http://schemas.openxmlformats.org/drawingml/2006/main" xmlns:r="http://schemas.openxmlformats.org/officeDocument/2006/relationships" xmlns:p="http://schemas.openxmlformats.org/presentationml/2006/main">
  <p:tag name="DVSHAPEID" val="azHPG9eWuUWLVeP1xMDlVR"/>
</p:tagLst>
</file>

<file path=ppt/tags/tag210.xml><?xml version="1.0" encoding="utf-8"?>
<p:tagLst xmlns:a="http://schemas.openxmlformats.org/drawingml/2006/main" xmlns:r="http://schemas.openxmlformats.org/officeDocument/2006/relationships" xmlns:p="http://schemas.openxmlformats.org/presentationml/2006/main">
  <p:tag name="DVSHAPEID" val="gbwHK9rMofN6XRvM68wOFX"/>
</p:tagLst>
</file>

<file path=ppt/tags/tag211.xml><?xml version="1.0" encoding="utf-8"?>
<p:tagLst xmlns:a="http://schemas.openxmlformats.org/drawingml/2006/main" xmlns:r="http://schemas.openxmlformats.org/officeDocument/2006/relationships" xmlns:p="http://schemas.openxmlformats.org/presentationml/2006/main">
  <p:tag name="DVSHAPEID" val="IO8DYEpH3hfkZDtmPRDeKj"/>
</p:tagLst>
</file>

<file path=ppt/tags/tag212.xml><?xml version="1.0" encoding="utf-8"?>
<p:tagLst xmlns:a="http://schemas.openxmlformats.org/drawingml/2006/main" xmlns:r="http://schemas.openxmlformats.org/officeDocument/2006/relationships" xmlns:p="http://schemas.openxmlformats.org/presentationml/2006/main">
  <p:tag name="DVSHAPEID" val="GCECjGxT0WyjsHz6aNmGbw"/>
</p:tagLst>
</file>

<file path=ppt/tags/tag213.xml><?xml version="1.0" encoding="utf-8"?>
<p:tagLst xmlns:a="http://schemas.openxmlformats.org/drawingml/2006/main" xmlns:r="http://schemas.openxmlformats.org/officeDocument/2006/relationships" xmlns:p="http://schemas.openxmlformats.org/presentationml/2006/main">
  <p:tag name="DVSHAPEID" val="QCSSjKjEaqcp8vYlkJ9ahj"/>
</p:tagLst>
</file>

<file path=ppt/tags/tag214.xml><?xml version="1.0" encoding="utf-8"?>
<p:tagLst xmlns:a="http://schemas.openxmlformats.org/drawingml/2006/main" xmlns:r="http://schemas.openxmlformats.org/officeDocument/2006/relationships" xmlns:p="http://schemas.openxmlformats.org/presentationml/2006/main">
  <p:tag name="DVSHAPEID" val="MFaLMIGQS47aM2JrnMAlL7"/>
</p:tagLst>
</file>

<file path=ppt/tags/tag215.xml><?xml version="1.0" encoding="utf-8"?>
<p:tagLst xmlns:a="http://schemas.openxmlformats.org/drawingml/2006/main" xmlns:r="http://schemas.openxmlformats.org/officeDocument/2006/relationships" xmlns:p="http://schemas.openxmlformats.org/presentationml/2006/main">
  <p:tag name="DVSHAPEID" val="63z37OsDw1ewQcHyXAYky8"/>
</p:tagLst>
</file>

<file path=ppt/tags/tag216.xml><?xml version="1.0" encoding="utf-8"?>
<p:tagLst xmlns:a="http://schemas.openxmlformats.org/drawingml/2006/main" xmlns:r="http://schemas.openxmlformats.org/officeDocument/2006/relationships" xmlns:p="http://schemas.openxmlformats.org/presentationml/2006/main">
  <p:tag name="DVSHAPEID" val="hYJWCSlnAVyEz7bJARoex6"/>
</p:tagLst>
</file>

<file path=ppt/tags/tag217.xml><?xml version="1.0" encoding="utf-8"?>
<p:tagLst xmlns:a="http://schemas.openxmlformats.org/drawingml/2006/main" xmlns:r="http://schemas.openxmlformats.org/officeDocument/2006/relationships" xmlns:p="http://schemas.openxmlformats.org/presentationml/2006/main">
  <p:tag name="DVSHAPEID" val="VfbxKPPZmqzYLBkbczi9qj"/>
</p:tagLst>
</file>

<file path=ppt/tags/tag218.xml><?xml version="1.0" encoding="utf-8"?>
<p:tagLst xmlns:a="http://schemas.openxmlformats.org/drawingml/2006/main" xmlns:r="http://schemas.openxmlformats.org/officeDocument/2006/relationships" xmlns:p="http://schemas.openxmlformats.org/presentationml/2006/main">
  <p:tag name="DVSHAPEID" val="XcDzme07WkBb2tL48vxBy7"/>
</p:tagLst>
</file>

<file path=ppt/tags/tag219.xml><?xml version="1.0" encoding="utf-8"?>
<p:tagLst xmlns:a="http://schemas.openxmlformats.org/drawingml/2006/main" xmlns:r="http://schemas.openxmlformats.org/officeDocument/2006/relationships" xmlns:p="http://schemas.openxmlformats.org/presentationml/2006/main">
  <p:tag name="DVSHAPEID" val="4BmzopEOWnFCiZUasAZfuf"/>
</p:tagLst>
</file>

<file path=ppt/tags/tag22.xml><?xml version="1.0" encoding="utf-8"?>
<p:tagLst xmlns:a="http://schemas.openxmlformats.org/drawingml/2006/main" xmlns:r="http://schemas.openxmlformats.org/officeDocument/2006/relationships" xmlns:p="http://schemas.openxmlformats.org/presentationml/2006/main">
  <p:tag name="DVSHAPEID" val="GuscDHnLdWJj0WdN5rspow"/>
</p:tagLst>
</file>

<file path=ppt/tags/tag220.xml><?xml version="1.0" encoding="utf-8"?>
<p:tagLst xmlns:a="http://schemas.openxmlformats.org/drawingml/2006/main" xmlns:r="http://schemas.openxmlformats.org/officeDocument/2006/relationships" xmlns:p="http://schemas.openxmlformats.org/presentationml/2006/main">
  <p:tag name="DVSHAPEID" val="mzyQq8qMBPKQ72dMPAs7nd"/>
</p:tagLst>
</file>

<file path=ppt/tags/tag221.xml><?xml version="1.0" encoding="utf-8"?>
<p:tagLst xmlns:a="http://schemas.openxmlformats.org/drawingml/2006/main" xmlns:r="http://schemas.openxmlformats.org/officeDocument/2006/relationships" xmlns:p="http://schemas.openxmlformats.org/presentationml/2006/main">
  <p:tag name="DVSHAPEID" val="vqbMaX3XCiCPeM0xZwnaLP"/>
</p:tagLst>
</file>

<file path=ppt/tags/tag222.xml><?xml version="1.0" encoding="utf-8"?>
<p:tagLst xmlns:a="http://schemas.openxmlformats.org/drawingml/2006/main" xmlns:r="http://schemas.openxmlformats.org/officeDocument/2006/relationships" xmlns:p="http://schemas.openxmlformats.org/presentationml/2006/main">
  <p:tag name="DVSHAPEID" val="RsRRXGKoNnR938FEXtIEdr"/>
</p:tagLst>
</file>

<file path=ppt/tags/tag223.xml><?xml version="1.0" encoding="utf-8"?>
<p:tagLst xmlns:a="http://schemas.openxmlformats.org/drawingml/2006/main" xmlns:r="http://schemas.openxmlformats.org/officeDocument/2006/relationships" xmlns:p="http://schemas.openxmlformats.org/presentationml/2006/main">
  <p:tag name="DVSHAPEID" val="diOqLhAWJdsGyJUi0ncdvf"/>
</p:tagLst>
</file>

<file path=ppt/tags/tag224.xml><?xml version="1.0" encoding="utf-8"?>
<p:tagLst xmlns:a="http://schemas.openxmlformats.org/drawingml/2006/main" xmlns:r="http://schemas.openxmlformats.org/officeDocument/2006/relationships" xmlns:p="http://schemas.openxmlformats.org/presentationml/2006/main">
  <p:tag name="DVSECTIONID" val="MyhgPlfXeqg6RmsOuC9Klc"/>
</p:tagLst>
</file>

<file path=ppt/tags/tag225.xml><?xml version="1.0" encoding="utf-8"?>
<p:tagLst xmlns:a="http://schemas.openxmlformats.org/drawingml/2006/main" xmlns:r="http://schemas.openxmlformats.org/officeDocument/2006/relationships" xmlns:p="http://schemas.openxmlformats.org/presentationml/2006/main">
  <p:tag name="DVSHAPEID" val="uhekP03xtNSkjrrnqZSIzh"/>
</p:tagLst>
</file>

<file path=ppt/tags/tag226.xml><?xml version="1.0" encoding="utf-8"?>
<p:tagLst xmlns:a="http://schemas.openxmlformats.org/drawingml/2006/main" xmlns:r="http://schemas.openxmlformats.org/officeDocument/2006/relationships" xmlns:p="http://schemas.openxmlformats.org/presentationml/2006/main">
  <p:tag name="DVSHAPEID" val="k1kmBtDuoGHsDd7TEsGSaO"/>
</p:tagLst>
</file>

<file path=ppt/tags/tag227.xml><?xml version="1.0" encoding="utf-8"?>
<p:tagLst xmlns:a="http://schemas.openxmlformats.org/drawingml/2006/main" xmlns:r="http://schemas.openxmlformats.org/officeDocument/2006/relationships" xmlns:p="http://schemas.openxmlformats.org/presentationml/2006/main">
  <p:tag name="DVSECTIONID" val="9LMgkVJ3LKJCmNC66NWMoK"/>
</p:tagLst>
</file>

<file path=ppt/tags/tag228.xml><?xml version="1.0" encoding="utf-8"?>
<p:tagLst xmlns:a="http://schemas.openxmlformats.org/drawingml/2006/main" xmlns:r="http://schemas.openxmlformats.org/officeDocument/2006/relationships" xmlns:p="http://schemas.openxmlformats.org/presentationml/2006/main">
  <p:tag name="DVSHAPEID" val="5qBJ7FAwYtIRrmYkC9oVKV"/>
</p:tagLst>
</file>

<file path=ppt/tags/tag229.xml><?xml version="1.0" encoding="utf-8"?>
<p:tagLst xmlns:a="http://schemas.openxmlformats.org/drawingml/2006/main" xmlns:r="http://schemas.openxmlformats.org/officeDocument/2006/relationships" xmlns:p="http://schemas.openxmlformats.org/presentationml/2006/main">
  <p:tag name="DVSHAPEID" val="7mPaIKp4PIR5lQia4mwqdV"/>
</p:tagLst>
</file>

<file path=ppt/tags/tag23.xml><?xml version="1.0" encoding="utf-8"?>
<p:tagLst xmlns:a="http://schemas.openxmlformats.org/drawingml/2006/main" xmlns:r="http://schemas.openxmlformats.org/officeDocument/2006/relationships" xmlns:p="http://schemas.openxmlformats.org/presentationml/2006/main">
  <p:tag name="DVSHAPEID" val="6gSIxLb3OVvh47qQ9MHKdJ"/>
</p:tagLst>
</file>

<file path=ppt/tags/tag230.xml><?xml version="1.0" encoding="utf-8"?>
<p:tagLst xmlns:a="http://schemas.openxmlformats.org/drawingml/2006/main" xmlns:r="http://schemas.openxmlformats.org/officeDocument/2006/relationships" xmlns:p="http://schemas.openxmlformats.org/presentationml/2006/main">
  <p:tag name="DVSHAPEID" val="vzJFhEjWnYAaifTXXQ7TD0"/>
</p:tagLst>
</file>

<file path=ppt/tags/tag231.xml><?xml version="1.0" encoding="utf-8"?>
<p:tagLst xmlns:a="http://schemas.openxmlformats.org/drawingml/2006/main" xmlns:r="http://schemas.openxmlformats.org/officeDocument/2006/relationships" xmlns:p="http://schemas.openxmlformats.org/presentationml/2006/main">
  <p:tag name="DVSECTIONID" val="jbi7g56Uxh2Aowtz1jdbEw"/>
</p:tagLst>
</file>

<file path=ppt/tags/tag232.xml><?xml version="1.0" encoding="utf-8"?>
<p:tagLst xmlns:a="http://schemas.openxmlformats.org/drawingml/2006/main" xmlns:r="http://schemas.openxmlformats.org/officeDocument/2006/relationships" xmlns:p="http://schemas.openxmlformats.org/presentationml/2006/main">
  <p:tag name="DVSHAPEID" val="UlH3oj8U1ZleIrEDAviWbw"/>
</p:tagLst>
</file>

<file path=ppt/tags/tag233.xml><?xml version="1.0" encoding="utf-8"?>
<p:tagLst xmlns:a="http://schemas.openxmlformats.org/drawingml/2006/main" xmlns:r="http://schemas.openxmlformats.org/officeDocument/2006/relationships" xmlns:p="http://schemas.openxmlformats.org/presentationml/2006/main">
  <p:tag name="DVSHAPEID" val="PsxNzDETJOg3b3Vsw4deJF"/>
</p:tagLst>
</file>

<file path=ppt/tags/tag234.xml><?xml version="1.0" encoding="utf-8"?>
<p:tagLst xmlns:a="http://schemas.openxmlformats.org/drawingml/2006/main" xmlns:r="http://schemas.openxmlformats.org/officeDocument/2006/relationships" xmlns:p="http://schemas.openxmlformats.org/presentationml/2006/main">
  <p:tag name="DVSECTIONID" val="mfZEbnwmOyNpsBXdFEWRcr"/>
</p:tagLst>
</file>

<file path=ppt/tags/tag235.xml><?xml version="1.0" encoding="utf-8"?>
<p:tagLst xmlns:a="http://schemas.openxmlformats.org/drawingml/2006/main" xmlns:r="http://schemas.openxmlformats.org/officeDocument/2006/relationships" xmlns:p="http://schemas.openxmlformats.org/presentationml/2006/main">
  <p:tag name="DVSHAPEID" val="BlyBWhc9BD9KOt42b3T1Ya"/>
</p:tagLst>
</file>

<file path=ppt/tags/tag236.xml><?xml version="1.0" encoding="utf-8"?>
<p:tagLst xmlns:a="http://schemas.openxmlformats.org/drawingml/2006/main" xmlns:r="http://schemas.openxmlformats.org/officeDocument/2006/relationships" xmlns:p="http://schemas.openxmlformats.org/presentationml/2006/main">
  <p:tag name="DVSHAPEID" val="KsgbzBfgu9SAbc7kY2vP1L"/>
</p:tagLst>
</file>

<file path=ppt/tags/tag237.xml><?xml version="1.0" encoding="utf-8"?>
<p:tagLst xmlns:a="http://schemas.openxmlformats.org/drawingml/2006/main" xmlns:r="http://schemas.openxmlformats.org/officeDocument/2006/relationships" xmlns:p="http://schemas.openxmlformats.org/presentationml/2006/main">
  <p:tag name="DVSECTIONID" val="zMp6CxMDyd5MO37BTIobtu"/>
</p:tagLst>
</file>

<file path=ppt/tags/tag238.xml><?xml version="1.0" encoding="utf-8"?>
<p:tagLst xmlns:a="http://schemas.openxmlformats.org/drawingml/2006/main" xmlns:r="http://schemas.openxmlformats.org/officeDocument/2006/relationships" xmlns:p="http://schemas.openxmlformats.org/presentationml/2006/main">
  <p:tag name="DVSHAPEID" val="gCHXfxEr8IbhWvgSQRvBdt"/>
</p:tagLst>
</file>

<file path=ppt/tags/tag239.xml><?xml version="1.0" encoding="utf-8"?>
<p:tagLst xmlns:a="http://schemas.openxmlformats.org/drawingml/2006/main" xmlns:r="http://schemas.openxmlformats.org/officeDocument/2006/relationships" xmlns:p="http://schemas.openxmlformats.org/presentationml/2006/main">
  <p:tag name="DVSHAPEID" val="ljl43azYrkM9uYk2XNfuxT"/>
</p:tagLst>
</file>

<file path=ppt/tags/tag24.xml><?xml version="1.0" encoding="utf-8"?>
<p:tagLst xmlns:a="http://schemas.openxmlformats.org/drawingml/2006/main" xmlns:r="http://schemas.openxmlformats.org/officeDocument/2006/relationships" xmlns:p="http://schemas.openxmlformats.org/presentationml/2006/main">
  <p:tag name="DVSHAPEID" val="V16yzNt5xWSaobjU9CA98N"/>
</p:tagLst>
</file>

<file path=ppt/tags/tag240.xml><?xml version="1.0" encoding="utf-8"?>
<p:tagLst xmlns:a="http://schemas.openxmlformats.org/drawingml/2006/main" xmlns:r="http://schemas.openxmlformats.org/officeDocument/2006/relationships" xmlns:p="http://schemas.openxmlformats.org/presentationml/2006/main">
  <p:tag name="DVSECTIONID" val="MY4SBNEzeNjVFdf5LYAbZA"/>
</p:tagLst>
</file>

<file path=ppt/tags/tag241.xml><?xml version="1.0" encoding="utf-8"?>
<p:tagLst xmlns:a="http://schemas.openxmlformats.org/drawingml/2006/main" xmlns:r="http://schemas.openxmlformats.org/officeDocument/2006/relationships" xmlns:p="http://schemas.openxmlformats.org/presentationml/2006/main">
  <p:tag name="DVSHAPEID" val="RPX0A2OhAXuUxiAAm6oy5y"/>
</p:tagLst>
</file>

<file path=ppt/tags/tag242.xml><?xml version="1.0" encoding="utf-8"?>
<p:tagLst xmlns:a="http://schemas.openxmlformats.org/drawingml/2006/main" xmlns:r="http://schemas.openxmlformats.org/officeDocument/2006/relationships" xmlns:p="http://schemas.openxmlformats.org/presentationml/2006/main">
  <p:tag name="DVSHAPEID" val="PnmRQs8Z75J2QSYqdhYmNE"/>
</p:tagLst>
</file>

<file path=ppt/tags/tag243.xml><?xml version="1.0" encoding="utf-8"?>
<p:tagLst xmlns:a="http://schemas.openxmlformats.org/drawingml/2006/main" xmlns:r="http://schemas.openxmlformats.org/officeDocument/2006/relationships" xmlns:p="http://schemas.openxmlformats.org/presentationml/2006/main">
  <p:tag name="DVSECTIONID" val="jFNU63Les1X5Zq1KVYYZZi"/>
</p:tagLst>
</file>

<file path=ppt/tags/tag244.xml><?xml version="1.0" encoding="utf-8"?>
<p:tagLst xmlns:a="http://schemas.openxmlformats.org/drawingml/2006/main" xmlns:r="http://schemas.openxmlformats.org/officeDocument/2006/relationships" xmlns:p="http://schemas.openxmlformats.org/presentationml/2006/main">
  <p:tag name="DVSHAPEID" val="xOLA2CvRPPcJxVPd9p1Xwz"/>
</p:tagLst>
</file>

<file path=ppt/tags/tag245.xml><?xml version="1.0" encoding="utf-8"?>
<p:tagLst xmlns:a="http://schemas.openxmlformats.org/drawingml/2006/main" xmlns:r="http://schemas.openxmlformats.org/officeDocument/2006/relationships" xmlns:p="http://schemas.openxmlformats.org/presentationml/2006/main">
  <p:tag name="DVSHAPEID" val="nGU0JW2tNsLAZ5Dbst7lnY"/>
</p:tagLst>
</file>

<file path=ppt/tags/tag246.xml><?xml version="1.0" encoding="utf-8"?>
<p:tagLst xmlns:a="http://schemas.openxmlformats.org/drawingml/2006/main" xmlns:r="http://schemas.openxmlformats.org/officeDocument/2006/relationships" xmlns:p="http://schemas.openxmlformats.org/presentationml/2006/main">
  <p:tag name="DVSHAPEID" val="Vp8U418NJJPYq4G1SyPl1K"/>
</p:tagLst>
</file>

<file path=ppt/tags/tag247.xml><?xml version="1.0" encoding="utf-8"?>
<p:tagLst xmlns:a="http://schemas.openxmlformats.org/drawingml/2006/main" xmlns:r="http://schemas.openxmlformats.org/officeDocument/2006/relationships" xmlns:p="http://schemas.openxmlformats.org/presentationml/2006/main">
  <p:tag name="DVSHAPEID" val="YXVKAXWxQbboKuSPR1lZJ2"/>
</p:tagLst>
</file>

<file path=ppt/tags/tag248.xml><?xml version="1.0" encoding="utf-8"?>
<p:tagLst xmlns:a="http://schemas.openxmlformats.org/drawingml/2006/main" xmlns:r="http://schemas.openxmlformats.org/officeDocument/2006/relationships" xmlns:p="http://schemas.openxmlformats.org/presentationml/2006/main">
  <p:tag name="DVSECTIONID" val="tSnTmNXpAivcFp5HGBOZlh"/>
</p:tagLst>
</file>

<file path=ppt/tags/tag249.xml><?xml version="1.0" encoding="utf-8"?>
<p:tagLst xmlns:a="http://schemas.openxmlformats.org/drawingml/2006/main" xmlns:r="http://schemas.openxmlformats.org/officeDocument/2006/relationships" xmlns:p="http://schemas.openxmlformats.org/presentationml/2006/main">
  <p:tag name="DVSHAPEID" val="9vY4epIkeAZCAJ7qdadQSt"/>
</p:tagLst>
</file>

<file path=ppt/tags/tag25.xml><?xml version="1.0" encoding="utf-8"?>
<p:tagLst xmlns:a="http://schemas.openxmlformats.org/drawingml/2006/main" xmlns:r="http://schemas.openxmlformats.org/officeDocument/2006/relationships" xmlns:p="http://schemas.openxmlformats.org/presentationml/2006/main">
  <p:tag name="DVSHAPEID" val="OIR5nfiFHEjnkRCZcnAIny"/>
</p:tagLst>
</file>

<file path=ppt/tags/tag250.xml><?xml version="1.0" encoding="utf-8"?>
<p:tagLst xmlns:a="http://schemas.openxmlformats.org/drawingml/2006/main" xmlns:r="http://schemas.openxmlformats.org/officeDocument/2006/relationships" xmlns:p="http://schemas.openxmlformats.org/presentationml/2006/main">
  <p:tag name="DVSHAPEID" val="M5GtM7eqrW9wpyJLhbrOjz"/>
</p:tagLst>
</file>

<file path=ppt/tags/tag251.xml><?xml version="1.0" encoding="utf-8"?>
<p:tagLst xmlns:a="http://schemas.openxmlformats.org/drawingml/2006/main" xmlns:r="http://schemas.openxmlformats.org/officeDocument/2006/relationships" xmlns:p="http://schemas.openxmlformats.org/presentationml/2006/main">
  <p:tag name="DVSHAPEID" val="7B1vcRjGua2GJToKCA6N93"/>
</p:tagLst>
</file>

<file path=ppt/tags/tag252.xml><?xml version="1.0" encoding="utf-8"?>
<p:tagLst xmlns:a="http://schemas.openxmlformats.org/drawingml/2006/main" xmlns:r="http://schemas.openxmlformats.org/officeDocument/2006/relationships" xmlns:p="http://schemas.openxmlformats.org/presentationml/2006/main">
  <p:tag name="DVSHAPEID" val="t4kzHsT2o49dX4sgVm6LrY"/>
</p:tagLst>
</file>

<file path=ppt/tags/tag253.xml><?xml version="1.0" encoding="utf-8"?>
<p:tagLst xmlns:a="http://schemas.openxmlformats.org/drawingml/2006/main" xmlns:r="http://schemas.openxmlformats.org/officeDocument/2006/relationships" xmlns:p="http://schemas.openxmlformats.org/presentationml/2006/main">
  <p:tag name="DVSECTIONID" val="XAeP312BcZA1bUwdGXh2qF"/>
</p:tagLst>
</file>

<file path=ppt/tags/tag254.xml><?xml version="1.0" encoding="utf-8"?>
<p:tagLst xmlns:a="http://schemas.openxmlformats.org/drawingml/2006/main" xmlns:r="http://schemas.openxmlformats.org/officeDocument/2006/relationships" xmlns:p="http://schemas.openxmlformats.org/presentationml/2006/main">
  <p:tag name="DVSHAPEID" val="sCkARiLqXfCTI2nLgnxrpC"/>
</p:tagLst>
</file>

<file path=ppt/tags/tag255.xml><?xml version="1.0" encoding="utf-8"?>
<p:tagLst xmlns:a="http://schemas.openxmlformats.org/drawingml/2006/main" xmlns:r="http://schemas.openxmlformats.org/officeDocument/2006/relationships" xmlns:p="http://schemas.openxmlformats.org/presentationml/2006/main">
  <p:tag name="DVSHAPEID" val="j6prX27imoOLrkbvqUvy1W"/>
</p:tagLst>
</file>

<file path=ppt/tags/tag256.xml><?xml version="1.0" encoding="utf-8"?>
<p:tagLst xmlns:a="http://schemas.openxmlformats.org/drawingml/2006/main" xmlns:r="http://schemas.openxmlformats.org/officeDocument/2006/relationships" xmlns:p="http://schemas.openxmlformats.org/presentationml/2006/main">
  <p:tag name="DVSHAPEID" val="SiARFtWNqnCPieaqkIiFSd"/>
</p:tagLst>
</file>

<file path=ppt/tags/tag257.xml><?xml version="1.0" encoding="utf-8"?>
<p:tagLst xmlns:a="http://schemas.openxmlformats.org/drawingml/2006/main" xmlns:r="http://schemas.openxmlformats.org/officeDocument/2006/relationships" xmlns:p="http://schemas.openxmlformats.org/presentationml/2006/main">
  <p:tag name="DVSECTIONID" val="AMKCEeinb0XcUMFxKVnZ5v"/>
</p:tagLst>
</file>

<file path=ppt/tags/tag258.xml><?xml version="1.0" encoding="utf-8"?>
<p:tagLst xmlns:a="http://schemas.openxmlformats.org/drawingml/2006/main" xmlns:r="http://schemas.openxmlformats.org/officeDocument/2006/relationships" xmlns:p="http://schemas.openxmlformats.org/presentationml/2006/main">
  <p:tag name="DVSHAPEID" val="jzSeRKLaHaZnl5XgsmrC2K"/>
</p:tagLst>
</file>

<file path=ppt/tags/tag259.xml><?xml version="1.0" encoding="utf-8"?>
<p:tagLst xmlns:a="http://schemas.openxmlformats.org/drawingml/2006/main" xmlns:r="http://schemas.openxmlformats.org/officeDocument/2006/relationships" xmlns:p="http://schemas.openxmlformats.org/presentationml/2006/main">
  <p:tag name="DVSHAPEID" val="pBNfAgLVKi90CrcjmAS8C5"/>
</p:tagLst>
</file>

<file path=ppt/tags/tag26.xml><?xml version="1.0" encoding="utf-8"?>
<p:tagLst xmlns:a="http://schemas.openxmlformats.org/drawingml/2006/main" xmlns:r="http://schemas.openxmlformats.org/officeDocument/2006/relationships" xmlns:p="http://schemas.openxmlformats.org/presentationml/2006/main">
  <p:tag name="DVSHAPEID" val="pUJeweD593B7doGtqeNSed"/>
</p:tagLst>
</file>

<file path=ppt/tags/tag260.xml><?xml version="1.0" encoding="utf-8"?>
<p:tagLst xmlns:a="http://schemas.openxmlformats.org/drawingml/2006/main" xmlns:r="http://schemas.openxmlformats.org/officeDocument/2006/relationships" xmlns:p="http://schemas.openxmlformats.org/presentationml/2006/main">
  <p:tag name="DVSHAPEID" val="DrEWF9tGHZcy9hrC9uoLpH"/>
</p:tagLst>
</file>

<file path=ppt/tags/tag261.xml><?xml version="1.0" encoding="utf-8"?>
<p:tagLst xmlns:a="http://schemas.openxmlformats.org/drawingml/2006/main" xmlns:r="http://schemas.openxmlformats.org/officeDocument/2006/relationships" xmlns:p="http://schemas.openxmlformats.org/presentationml/2006/main">
  <p:tag name="DVSECTIONID" val="CEdaatUQHiQi0r4qmOjOOA"/>
</p:tagLst>
</file>

<file path=ppt/tags/tag262.xml><?xml version="1.0" encoding="utf-8"?>
<p:tagLst xmlns:a="http://schemas.openxmlformats.org/drawingml/2006/main" xmlns:r="http://schemas.openxmlformats.org/officeDocument/2006/relationships" xmlns:p="http://schemas.openxmlformats.org/presentationml/2006/main">
  <p:tag name="DVSHAPEID" val="E18harw6mJUvCsBNIWvXxj"/>
</p:tagLst>
</file>

<file path=ppt/tags/tag263.xml><?xml version="1.0" encoding="utf-8"?>
<p:tagLst xmlns:a="http://schemas.openxmlformats.org/drawingml/2006/main" xmlns:r="http://schemas.openxmlformats.org/officeDocument/2006/relationships" xmlns:p="http://schemas.openxmlformats.org/presentationml/2006/main">
  <p:tag name="DVSHAPEID" val="O9L5VX5rrU9aahWKlqgcZn"/>
</p:tagLst>
</file>

<file path=ppt/tags/tag264.xml><?xml version="1.0" encoding="utf-8"?>
<p:tagLst xmlns:a="http://schemas.openxmlformats.org/drawingml/2006/main" xmlns:r="http://schemas.openxmlformats.org/officeDocument/2006/relationships" xmlns:p="http://schemas.openxmlformats.org/presentationml/2006/main">
  <p:tag name="DVSECTIONID" val="3Z0Jy8dlFrz4a6pu3OskiE"/>
</p:tagLst>
</file>

<file path=ppt/tags/tag265.xml><?xml version="1.0" encoding="utf-8"?>
<p:tagLst xmlns:a="http://schemas.openxmlformats.org/drawingml/2006/main" xmlns:r="http://schemas.openxmlformats.org/officeDocument/2006/relationships" xmlns:p="http://schemas.openxmlformats.org/presentationml/2006/main">
  <p:tag name="DVSHAPEID" val="0LYNLn8o1kVn0tfSKka0ag"/>
</p:tagLst>
</file>

<file path=ppt/tags/tag266.xml><?xml version="1.0" encoding="utf-8"?>
<p:tagLst xmlns:a="http://schemas.openxmlformats.org/drawingml/2006/main" xmlns:r="http://schemas.openxmlformats.org/officeDocument/2006/relationships" xmlns:p="http://schemas.openxmlformats.org/presentationml/2006/main">
  <p:tag name="DVSHAPEID" val="mQ20Ge1l5iu4Oi0qvwyN2K"/>
</p:tagLst>
</file>

<file path=ppt/tags/tag267.xml><?xml version="1.0" encoding="utf-8"?>
<p:tagLst xmlns:a="http://schemas.openxmlformats.org/drawingml/2006/main" xmlns:r="http://schemas.openxmlformats.org/officeDocument/2006/relationships" xmlns:p="http://schemas.openxmlformats.org/presentationml/2006/main">
  <p:tag name="DVSECTIONID" val="lBMdtjzyGhG1Ae9qVLDmDo"/>
</p:tagLst>
</file>

<file path=ppt/tags/tag268.xml><?xml version="1.0" encoding="utf-8"?>
<p:tagLst xmlns:a="http://schemas.openxmlformats.org/drawingml/2006/main" xmlns:r="http://schemas.openxmlformats.org/officeDocument/2006/relationships" xmlns:p="http://schemas.openxmlformats.org/presentationml/2006/main">
  <p:tag name="DVSHAPEID" val="wMw131C48GVR5B20D5NMWQ"/>
</p:tagLst>
</file>

<file path=ppt/tags/tag269.xml><?xml version="1.0" encoding="utf-8"?>
<p:tagLst xmlns:a="http://schemas.openxmlformats.org/drawingml/2006/main" xmlns:r="http://schemas.openxmlformats.org/officeDocument/2006/relationships" xmlns:p="http://schemas.openxmlformats.org/presentationml/2006/main">
  <p:tag name="DVSHAPEID" val="6QrNXX8GI9ZuGbD3cRdbtj"/>
</p:tagLst>
</file>

<file path=ppt/tags/tag27.xml><?xml version="1.0" encoding="utf-8"?>
<p:tagLst xmlns:a="http://schemas.openxmlformats.org/drawingml/2006/main" xmlns:r="http://schemas.openxmlformats.org/officeDocument/2006/relationships" xmlns:p="http://schemas.openxmlformats.org/presentationml/2006/main">
  <p:tag name="DVSHAPEID" val="R1QsiapdzpqfjXl8I42Cvf"/>
</p:tagLst>
</file>

<file path=ppt/tags/tag270.xml><?xml version="1.0" encoding="utf-8"?>
<p:tagLst xmlns:a="http://schemas.openxmlformats.org/drawingml/2006/main" xmlns:r="http://schemas.openxmlformats.org/officeDocument/2006/relationships" xmlns:p="http://schemas.openxmlformats.org/presentationml/2006/main">
  <p:tag name="DVSECTIONID" val="JVgY1SLumuipDoXkFUM6Li"/>
</p:tagLst>
</file>

<file path=ppt/tags/tag271.xml><?xml version="1.0" encoding="utf-8"?>
<p:tagLst xmlns:a="http://schemas.openxmlformats.org/drawingml/2006/main" xmlns:r="http://schemas.openxmlformats.org/officeDocument/2006/relationships" xmlns:p="http://schemas.openxmlformats.org/presentationml/2006/main">
  <p:tag name="DVSHAPEID" val="5qgVE314TDE4ZesR2sQ4Sr"/>
</p:tagLst>
</file>

<file path=ppt/tags/tag272.xml><?xml version="1.0" encoding="utf-8"?>
<p:tagLst xmlns:a="http://schemas.openxmlformats.org/drawingml/2006/main" xmlns:r="http://schemas.openxmlformats.org/officeDocument/2006/relationships" xmlns:p="http://schemas.openxmlformats.org/presentationml/2006/main">
  <p:tag name="DVSHAPEID" val="gN5TYgnkZmiMK1w2i5EDfm"/>
</p:tagLst>
</file>

<file path=ppt/tags/tag273.xml><?xml version="1.0" encoding="utf-8"?>
<p:tagLst xmlns:a="http://schemas.openxmlformats.org/drawingml/2006/main" xmlns:r="http://schemas.openxmlformats.org/officeDocument/2006/relationships" xmlns:p="http://schemas.openxmlformats.org/presentationml/2006/main">
  <p:tag name="DVSECTIONID" val="n9vakCTGGW1WSQWvhGNcVc"/>
</p:tagLst>
</file>

<file path=ppt/tags/tag274.xml><?xml version="1.0" encoding="utf-8"?>
<p:tagLst xmlns:a="http://schemas.openxmlformats.org/drawingml/2006/main" xmlns:r="http://schemas.openxmlformats.org/officeDocument/2006/relationships" xmlns:p="http://schemas.openxmlformats.org/presentationml/2006/main">
  <p:tag name="DVSHAPEID" val="rgwm4v5E3qgSSmAiNCKviv"/>
</p:tagLst>
</file>

<file path=ppt/tags/tag275.xml><?xml version="1.0" encoding="utf-8"?>
<p:tagLst xmlns:a="http://schemas.openxmlformats.org/drawingml/2006/main" xmlns:r="http://schemas.openxmlformats.org/officeDocument/2006/relationships" xmlns:p="http://schemas.openxmlformats.org/presentationml/2006/main">
  <p:tag name="DVSHAPEID" val="bqDHEw3GDsT6GAwQsvOhDh"/>
</p:tagLst>
</file>

<file path=ppt/tags/tag276.xml><?xml version="1.0" encoding="utf-8"?>
<p:tagLst xmlns:a="http://schemas.openxmlformats.org/drawingml/2006/main" xmlns:r="http://schemas.openxmlformats.org/officeDocument/2006/relationships" xmlns:p="http://schemas.openxmlformats.org/presentationml/2006/main">
  <p:tag name="DVSECTIONID" val="JbALsA6JzwDrx7sQx8AFNm"/>
</p:tagLst>
</file>

<file path=ppt/tags/tag277.xml><?xml version="1.0" encoding="utf-8"?>
<p:tagLst xmlns:a="http://schemas.openxmlformats.org/drawingml/2006/main" xmlns:r="http://schemas.openxmlformats.org/officeDocument/2006/relationships" xmlns:p="http://schemas.openxmlformats.org/presentationml/2006/main">
  <p:tag name="DVSHAPEID" val="3aX4LKBdJ7aAAWskQ4zskC"/>
</p:tagLst>
</file>

<file path=ppt/tags/tag278.xml><?xml version="1.0" encoding="utf-8"?>
<p:tagLst xmlns:a="http://schemas.openxmlformats.org/drawingml/2006/main" xmlns:r="http://schemas.openxmlformats.org/officeDocument/2006/relationships" xmlns:p="http://schemas.openxmlformats.org/presentationml/2006/main">
  <p:tag name="DVSHAPEID" val="oFGgenszR3BgGmt2lVDtvn"/>
</p:tagLst>
</file>

<file path=ppt/tags/tag279.xml><?xml version="1.0" encoding="utf-8"?>
<p:tagLst xmlns:a="http://schemas.openxmlformats.org/drawingml/2006/main" xmlns:r="http://schemas.openxmlformats.org/officeDocument/2006/relationships" xmlns:p="http://schemas.openxmlformats.org/presentationml/2006/main">
  <p:tag name="DVSHAPEID" val="jpKW7zeJ0kArLinuveKag7"/>
</p:tagLst>
</file>

<file path=ppt/tags/tag28.xml><?xml version="1.0" encoding="utf-8"?>
<p:tagLst xmlns:a="http://schemas.openxmlformats.org/drawingml/2006/main" xmlns:r="http://schemas.openxmlformats.org/officeDocument/2006/relationships" xmlns:p="http://schemas.openxmlformats.org/presentationml/2006/main">
  <p:tag name="DVSHAPEID" val="LdDdiIWlVvjb2In4VsFWtb"/>
</p:tagLst>
</file>

<file path=ppt/tags/tag280.xml><?xml version="1.0" encoding="utf-8"?>
<p:tagLst xmlns:a="http://schemas.openxmlformats.org/drawingml/2006/main" xmlns:r="http://schemas.openxmlformats.org/officeDocument/2006/relationships" xmlns:p="http://schemas.openxmlformats.org/presentationml/2006/main">
  <p:tag name="DVSHAPEID" val="Yjf6RNIEPQ61lhwhfTk72g"/>
</p:tagLst>
</file>

<file path=ppt/tags/tag281.xml><?xml version="1.0" encoding="utf-8"?>
<p:tagLst xmlns:a="http://schemas.openxmlformats.org/drawingml/2006/main" xmlns:r="http://schemas.openxmlformats.org/officeDocument/2006/relationships" xmlns:p="http://schemas.openxmlformats.org/presentationml/2006/main">
  <p:tag name="DVSECTIONID" val="nHw7oaC5jznbpkAz9jAXmu"/>
</p:tagLst>
</file>

<file path=ppt/tags/tag282.xml><?xml version="1.0" encoding="utf-8"?>
<p:tagLst xmlns:a="http://schemas.openxmlformats.org/drawingml/2006/main" xmlns:r="http://schemas.openxmlformats.org/officeDocument/2006/relationships" xmlns:p="http://schemas.openxmlformats.org/presentationml/2006/main">
  <p:tag name="DVSHAPEID" val="7JNGu2h974CyPNgQCKHV2o"/>
</p:tagLst>
</file>

<file path=ppt/tags/tag283.xml><?xml version="1.0" encoding="utf-8"?>
<p:tagLst xmlns:a="http://schemas.openxmlformats.org/drawingml/2006/main" xmlns:r="http://schemas.openxmlformats.org/officeDocument/2006/relationships" xmlns:p="http://schemas.openxmlformats.org/presentationml/2006/main">
  <p:tag name="DVSHAPEID" val="VG4FrAX31fgX17jUK7CXyH"/>
</p:tagLst>
</file>

<file path=ppt/tags/tag284.xml><?xml version="1.0" encoding="utf-8"?>
<p:tagLst xmlns:a="http://schemas.openxmlformats.org/drawingml/2006/main" xmlns:r="http://schemas.openxmlformats.org/officeDocument/2006/relationships" xmlns:p="http://schemas.openxmlformats.org/presentationml/2006/main">
  <p:tag name="DVSHAPEID" val="kn1ri3yEazUIN6BPBGb32m"/>
</p:tagLst>
</file>

<file path=ppt/tags/tag285.xml><?xml version="1.0" encoding="utf-8"?>
<p:tagLst xmlns:a="http://schemas.openxmlformats.org/drawingml/2006/main" xmlns:r="http://schemas.openxmlformats.org/officeDocument/2006/relationships" xmlns:p="http://schemas.openxmlformats.org/presentationml/2006/main">
  <p:tag name="DVSHAPEID" val="hSL8xI0zi5QemHE0iUvm5G"/>
</p:tagLst>
</file>

<file path=ppt/tags/tag286.xml><?xml version="1.0" encoding="utf-8"?>
<p:tagLst xmlns:a="http://schemas.openxmlformats.org/drawingml/2006/main" xmlns:r="http://schemas.openxmlformats.org/officeDocument/2006/relationships" xmlns:p="http://schemas.openxmlformats.org/presentationml/2006/main">
  <p:tag name="DVSECTIONID" val="jriO2q9EBfpnNTelcW6uc4"/>
</p:tagLst>
</file>

<file path=ppt/tags/tag287.xml><?xml version="1.0" encoding="utf-8"?>
<p:tagLst xmlns:a="http://schemas.openxmlformats.org/drawingml/2006/main" xmlns:r="http://schemas.openxmlformats.org/officeDocument/2006/relationships" xmlns:p="http://schemas.openxmlformats.org/presentationml/2006/main">
  <p:tag name="DVSHAPEID" val="GtjdjarAxTuwZmhFheRTYN"/>
</p:tagLst>
</file>

<file path=ppt/tags/tag288.xml><?xml version="1.0" encoding="utf-8"?>
<p:tagLst xmlns:a="http://schemas.openxmlformats.org/drawingml/2006/main" xmlns:r="http://schemas.openxmlformats.org/officeDocument/2006/relationships" xmlns:p="http://schemas.openxmlformats.org/presentationml/2006/main">
  <p:tag name="DVSHAPEID" val="bB14T0k8PPqBI8b6Qed7Ww"/>
</p:tagLst>
</file>

<file path=ppt/tags/tag289.xml><?xml version="1.0" encoding="utf-8"?>
<p:tagLst xmlns:a="http://schemas.openxmlformats.org/drawingml/2006/main" xmlns:r="http://schemas.openxmlformats.org/officeDocument/2006/relationships" xmlns:p="http://schemas.openxmlformats.org/presentationml/2006/main">
  <p:tag name="DVSHAPEID" val="JUL574DiD20ShIcegqfo3F"/>
</p:tagLst>
</file>

<file path=ppt/tags/tag29.xml><?xml version="1.0" encoding="utf-8"?>
<p:tagLst xmlns:a="http://schemas.openxmlformats.org/drawingml/2006/main" xmlns:r="http://schemas.openxmlformats.org/officeDocument/2006/relationships" xmlns:p="http://schemas.openxmlformats.org/presentationml/2006/main">
  <p:tag name="DVSHAPEID" val="W8UCKE9zWyLAvF9zAEPcFG"/>
</p:tagLst>
</file>

<file path=ppt/tags/tag290.xml><?xml version="1.0" encoding="utf-8"?>
<p:tagLst xmlns:a="http://schemas.openxmlformats.org/drawingml/2006/main" xmlns:r="http://schemas.openxmlformats.org/officeDocument/2006/relationships" xmlns:p="http://schemas.openxmlformats.org/presentationml/2006/main">
  <p:tag name="DVSECTIONID" val="3mI8gYYh4PZTo5Oz7cWFX7"/>
</p:tagLst>
</file>

<file path=ppt/tags/tag291.xml><?xml version="1.0" encoding="utf-8"?>
<p:tagLst xmlns:a="http://schemas.openxmlformats.org/drawingml/2006/main" xmlns:r="http://schemas.openxmlformats.org/officeDocument/2006/relationships" xmlns:p="http://schemas.openxmlformats.org/presentationml/2006/main">
  <p:tag name="DVSHAPEID" val="dNhWmUF3D90rOeBMGwfTEV"/>
</p:tagLst>
</file>

<file path=ppt/tags/tag292.xml><?xml version="1.0" encoding="utf-8"?>
<p:tagLst xmlns:a="http://schemas.openxmlformats.org/drawingml/2006/main" xmlns:r="http://schemas.openxmlformats.org/officeDocument/2006/relationships" xmlns:p="http://schemas.openxmlformats.org/presentationml/2006/main">
  <p:tag name="DVSHAPEID" val="A6ADGya6nubHo3PY5CjPTk"/>
</p:tagLst>
</file>

<file path=ppt/tags/tag293.xml><?xml version="1.0" encoding="utf-8"?>
<p:tagLst xmlns:a="http://schemas.openxmlformats.org/drawingml/2006/main" xmlns:r="http://schemas.openxmlformats.org/officeDocument/2006/relationships" xmlns:p="http://schemas.openxmlformats.org/presentationml/2006/main">
  <p:tag name="DVSHAPEID" val="IlZ2pv67C5FhdalId7TwMv"/>
</p:tagLst>
</file>

<file path=ppt/tags/tag294.xml><?xml version="1.0" encoding="utf-8"?>
<p:tagLst xmlns:a="http://schemas.openxmlformats.org/drawingml/2006/main" xmlns:r="http://schemas.openxmlformats.org/officeDocument/2006/relationships" xmlns:p="http://schemas.openxmlformats.org/presentationml/2006/main">
  <p:tag name="DVSECTIONID" val="L2wHkO7ERSienV6T9aFkbA"/>
</p:tagLst>
</file>

<file path=ppt/tags/tag295.xml><?xml version="1.0" encoding="utf-8"?>
<p:tagLst xmlns:a="http://schemas.openxmlformats.org/drawingml/2006/main" xmlns:r="http://schemas.openxmlformats.org/officeDocument/2006/relationships" xmlns:p="http://schemas.openxmlformats.org/presentationml/2006/main">
  <p:tag name="DVSHAPEID" val="Ic8Nqh7AxSBcSTRxiPcIQ0"/>
</p:tagLst>
</file>

<file path=ppt/tags/tag296.xml><?xml version="1.0" encoding="utf-8"?>
<p:tagLst xmlns:a="http://schemas.openxmlformats.org/drawingml/2006/main" xmlns:r="http://schemas.openxmlformats.org/officeDocument/2006/relationships" xmlns:p="http://schemas.openxmlformats.org/presentationml/2006/main">
  <p:tag name="DVSHAPEID" val="yYMu8elEM7XzeAXh8I6WZL"/>
</p:tagLst>
</file>

<file path=ppt/tags/tag297.xml><?xml version="1.0" encoding="utf-8"?>
<p:tagLst xmlns:a="http://schemas.openxmlformats.org/drawingml/2006/main" xmlns:r="http://schemas.openxmlformats.org/officeDocument/2006/relationships" xmlns:p="http://schemas.openxmlformats.org/presentationml/2006/main">
  <p:tag name="DVSECTIONID" val="nUv9wCOTxx6WBFCzEa9qY7"/>
</p:tagLst>
</file>

<file path=ppt/tags/tag298.xml><?xml version="1.0" encoding="utf-8"?>
<p:tagLst xmlns:a="http://schemas.openxmlformats.org/drawingml/2006/main" xmlns:r="http://schemas.openxmlformats.org/officeDocument/2006/relationships" xmlns:p="http://schemas.openxmlformats.org/presentationml/2006/main">
  <p:tag name="DVSHAPEID" val="GPI7gP4qZIysy8jLKtUocV"/>
</p:tagLst>
</file>

<file path=ppt/tags/tag299.xml><?xml version="1.0" encoding="utf-8"?>
<p:tagLst xmlns:a="http://schemas.openxmlformats.org/drawingml/2006/main" xmlns:r="http://schemas.openxmlformats.org/officeDocument/2006/relationships" xmlns:p="http://schemas.openxmlformats.org/presentationml/2006/main">
  <p:tag name="DVSHAPEID" val="9pe78EQaHeeOP758VK8g6W"/>
</p:tagLst>
</file>

<file path=ppt/tags/tag3.xml><?xml version="1.0" encoding="utf-8"?>
<p:tagLst xmlns:a="http://schemas.openxmlformats.org/drawingml/2006/main" xmlns:r="http://schemas.openxmlformats.org/officeDocument/2006/relationships" xmlns:p="http://schemas.openxmlformats.org/presentationml/2006/main">
  <p:tag name="DVSHAPEID" val="4lkmonUU28d7ICRBnbgYcm"/>
</p:tagLst>
</file>

<file path=ppt/tags/tag30.xml><?xml version="1.0" encoding="utf-8"?>
<p:tagLst xmlns:a="http://schemas.openxmlformats.org/drawingml/2006/main" xmlns:r="http://schemas.openxmlformats.org/officeDocument/2006/relationships" xmlns:p="http://schemas.openxmlformats.org/presentationml/2006/main">
  <p:tag name="DVSHAPEID" val="srtKfQAYGgHM1WOvxRzfFa"/>
</p:tagLst>
</file>

<file path=ppt/tags/tag300.xml><?xml version="1.0" encoding="utf-8"?>
<p:tagLst xmlns:a="http://schemas.openxmlformats.org/drawingml/2006/main" xmlns:r="http://schemas.openxmlformats.org/officeDocument/2006/relationships" xmlns:p="http://schemas.openxmlformats.org/presentationml/2006/main">
  <p:tag name="DVSHAPEID" val="53qLeM2IGhU9ZeHDvlFCUM"/>
</p:tagLst>
</file>

<file path=ppt/tags/tag301.xml><?xml version="1.0" encoding="utf-8"?>
<p:tagLst xmlns:a="http://schemas.openxmlformats.org/drawingml/2006/main" xmlns:r="http://schemas.openxmlformats.org/officeDocument/2006/relationships" xmlns:p="http://schemas.openxmlformats.org/presentationml/2006/main">
  <p:tag name="DVSHAPEID" val="gQArRAYTvmxqbCP5bsKMH5"/>
</p:tagLst>
</file>

<file path=ppt/tags/tag302.xml><?xml version="1.0" encoding="utf-8"?>
<p:tagLst xmlns:a="http://schemas.openxmlformats.org/drawingml/2006/main" xmlns:r="http://schemas.openxmlformats.org/officeDocument/2006/relationships" xmlns:p="http://schemas.openxmlformats.org/presentationml/2006/main">
  <p:tag name="DVSHAPEID" val="dKjcGCxafVOdV196NFcur4"/>
</p:tagLst>
</file>

<file path=ppt/tags/tag303.xml><?xml version="1.0" encoding="utf-8"?>
<p:tagLst xmlns:a="http://schemas.openxmlformats.org/drawingml/2006/main" xmlns:r="http://schemas.openxmlformats.org/officeDocument/2006/relationships" xmlns:p="http://schemas.openxmlformats.org/presentationml/2006/main">
  <p:tag name="DVSHAPEID" val="iL2Uoa9QPOai6WnmMs5MFn"/>
</p:tagLst>
</file>

<file path=ppt/tags/tag304.xml><?xml version="1.0" encoding="utf-8"?>
<p:tagLst xmlns:a="http://schemas.openxmlformats.org/drawingml/2006/main" xmlns:r="http://schemas.openxmlformats.org/officeDocument/2006/relationships" xmlns:p="http://schemas.openxmlformats.org/presentationml/2006/main">
  <p:tag name="DVSHAPEID" val="tcY1QbYdN9ILGjT9HqzO1k"/>
</p:tagLst>
</file>

<file path=ppt/tags/tag305.xml><?xml version="1.0" encoding="utf-8"?>
<p:tagLst xmlns:a="http://schemas.openxmlformats.org/drawingml/2006/main" xmlns:r="http://schemas.openxmlformats.org/officeDocument/2006/relationships" xmlns:p="http://schemas.openxmlformats.org/presentationml/2006/main">
  <p:tag name="DVSHAPEID" val="XtoS0ACUCxT8EgLUnL7xew"/>
</p:tagLst>
</file>

<file path=ppt/tags/tag306.xml><?xml version="1.0" encoding="utf-8"?>
<p:tagLst xmlns:a="http://schemas.openxmlformats.org/drawingml/2006/main" xmlns:r="http://schemas.openxmlformats.org/officeDocument/2006/relationships" xmlns:p="http://schemas.openxmlformats.org/presentationml/2006/main">
  <p:tag name="DVSECTIONID" val="A9IStd2MZDWbECbbhuQXkK"/>
</p:tagLst>
</file>

<file path=ppt/tags/tag307.xml><?xml version="1.0" encoding="utf-8"?>
<p:tagLst xmlns:a="http://schemas.openxmlformats.org/drawingml/2006/main" xmlns:r="http://schemas.openxmlformats.org/officeDocument/2006/relationships" xmlns:p="http://schemas.openxmlformats.org/presentationml/2006/main">
  <p:tag name="DVSHAPEID" val="ekk5FfvU0sSF7uETV2tQYT"/>
</p:tagLst>
</file>

<file path=ppt/tags/tag308.xml><?xml version="1.0" encoding="utf-8"?>
<p:tagLst xmlns:a="http://schemas.openxmlformats.org/drawingml/2006/main" xmlns:r="http://schemas.openxmlformats.org/officeDocument/2006/relationships" xmlns:p="http://schemas.openxmlformats.org/presentationml/2006/main">
  <p:tag name="DVSHAPEID" val="oIDNYitBs7Ez2MjFyTGZLj"/>
</p:tagLst>
</file>

<file path=ppt/tags/tag309.xml><?xml version="1.0" encoding="utf-8"?>
<p:tagLst xmlns:a="http://schemas.openxmlformats.org/drawingml/2006/main" xmlns:r="http://schemas.openxmlformats.org/officeDocument/2006/relationships" xmlns:p="http://schemas.openxmlformats.org/presentationml/2006/main">
  <p:tag name="DVSHAPEID" val="hVlz6znlkAZlVCsRgcqpZL"/>
</p:tagLst>
</file>

<file path=ppt/tags/tag31.xml><?xml version="1.0" encoding="utf-8"?>
<p:tagLst xmlns:a="http://schemas.openxmlformats.org/drawingml/2006/main" xmlns:r="http://schemas.openxmlformats.org/officeDocument/2006/relationships" xmlns:p="http://schemas.openxmlformats.org/presentationml/2006/main">
  <p:tag name="DVSHAPEID" val="PE89Vj6BnhffFt90oiZYSv"/>
</p:tagLst>
</file>

<file path=ppt/tags/tag310.xml><?xml version="1.0" encoding="utf-8"?>
<p:tagLst xmlns:a="http://schemas.openxmlformats.org/drawingml/2006/main" xmlns:r="http://schemas.openxmlformats.org/officeDocument/2006/relationships" xmlns:p="http://schemas.openxmlformats.org/presentationml/2006/main">
  <p:tag name="DVSHAPEID" val="1yrSAftz9Z74qIspbUe7M3"/>
</p:tagLst>
</file>

<file path=ppt/tags/tag311.xml><?xml version="1.0" encoding="utf-8"?>
<p:tagLst xmlns:a="http://schemas.openxmlformats.org/drawingml/2006/main" xmlns:r="http://schemas.openxmlformats.org/officeDocument/2006/relationships" xmlns:p="http://schemas.openxmlformats.org/presentationml/2006/main">
  <p:tag name="DVSHAPEID" val="zHQHdHDtymkwUN7eZ8RKr0"/>
</p:tagLst>
</file>

<file path=ppt/tags/tag312.xml><?xml version="1.0" encoding="utf-8"?>
<p:tagLst xmlns:a="http://schemas.openxmlformats.org/drawingml/2006/main" xmlns:r="http://schemas.openxmlformats.org/officeDocument/2006/relationships" xmlns:p="http://schemas.openxmlformats.org/presentationml/2006/main">
  <p:tag name="DVSECTIONID" val="8qkqhAwuaLBgjmqD9ARLyt"/>
</p:tagLst>
</file>

<file path=ppt/tags/tag313.xml><?xml version="1.0" encoding="utf-8"?>
<p:tagLst xmlns:a="http://schemas.openxmlformats.org/drawingml/2006/main" xmlns:r="http://schemas.openxmlformats.org/officeDocument/2006/relationships" xmlns:p="http://schemas.openxmlformats.org/presentationml/2006/main">
  <p:tag name="DVSHAPEID" val="lpg1nzubeozinRPTLP09dR"/>
</p:tagLst>
</file>

<file path=ppt/tags/tag314.xml><?xml version="1.0" encoding="utf-8"?>
<p:tagLst xmlns:a="http://schemas.openxmlformats.org/drawingml/2006/main" xmlns:r="http://schemas.openxmlformats.org/officeDocument/2006/relationships" xmlns:p="http://schemas.openxmlformats.org/presentationml/2006/main">
  <p:tag name="DVSHAPEID" val="Z2Uexxapq6OzBq7bHwADwb"/>
</p:tagLst>
</file>

<file path=ppt/tags/tag315.xml><?xml version="1.0" encoding="utf-8"?>
<p:tagLst xmlns:a="http://schemas.openxmlformats.org/drawingml/2006/main" xmlns:r="http://schemas.openxmlformats.org/officeDocument/2006/relationships" xmlns:p="http://schemas.openxmlformats.org/presentationml/2006/main">
  <p:tag name="DVSHAPEID" val="RNU4VGiM4tJupd792X0OXt"/>
</p:tagLst>
</file>

<file path=ppt/tags/tag316.xml><?xml version="1.0" encoding="utf-8"?>
<p:tagLst xmlns:a="http://schemas.openxmlformats.org/drawingml/2006/main" xmlns:r="http://schemas.openxmlformats.org/officeDocument/2006/relationships" xmlns:p="http://schemas.openxmlformats.org/presentationml/2006/main">
  <p:tag name="DVSECTIONID" val="0q0ZnsTFA1MQ0hy2Wsgusa"/>
</p:tagLst>
</file>

<file path=ppt/tags/tag317.xml><?xml version="1.0" encoding="utf-8"?>
<p:tagLst xmlns:a="http://schemas.openxmlformats.org/drawingml/2006/main" xmlns:r="http://schemas.openxmlformats.org/officeDocument/2006/relationships" xmlns:p="http://schemas.openxmlformats.org/presentationml/2006/main">
  <p:tag name="DVSHAPEID" val="zMNdD6yoZqrGYnR4JUh50U"/>
</p:tagLst>
</file>

<file path=ppt/tags/tag318.xml><?xml version="1.0" encoding="utf-8"?>
<p:tagLst xmlns:a="http://schemas.openxmlformats.org/drawingml/2006/main" xmlns:r="http://schemas.openxmlformats.org/officeDocument/2006/relationships" xmlns:p="http://schemas.openxmlformats.org/presentationml/2006/main">
  <p:tag name="DVSHAPEID" val="Wa9F63d5CXbv3gcBWfYik2"/>
</p:tagLst>
</file>

<file path=ppt/tags/tag319.xml><?xml version="1.0" encoding="utf-8"?>
<p:tagLst xmlns:a="http://schemas.openxmlformats.org/drawingml/2006/main" xmlns:r="http://schemas.openxmlformats.org/officeDocument/2006/relationships" xmlns:p="http://schemas.openxmlformats.org/presentationml/2006/main">
  <p:tag name="DVSHAPEID" val="Ggb10qQ4FSCEQD3YZvbTNu"/>
</p:tagLst>
</file>

<file path=ppt/tags/tag32.xml><?xml version="1.0" encoding="utf-8"?>
<p:tagLst xmlns:a="http://schemas.openxmlformats.org/drawingml/2006/main" xmlns:r="http://schemas.openxmlformats.org/officeDocument/2006/relationships" xmlns:p="http://schemas.openxmlformats.org/presentationml/2006/main">
  <p:tag name="DVSHAPEID" val="wLhllxsggHikLowJz0upEQ"/>
</p:tagLst>
</file>

<file path=ppt/tags/tag320.xml><?xml version="1.0" encoding="utf-8"?>
<p:tagLst xmlns:a="http://schemas.openxmlformats.org/drawingml/2006/main" xmlns:r="http://schemas.openxmlformats.org/officeDocument/2006/relationships" xmlns:p="http://schemas.openxmlformats.org/presentationml/2006/main">
  <p:tag name="DVSECTIONID" val="zoiPKDlf6zcFqTphc3BvbA"/>
</p:tagLst>
</file>

<file path=ppt/tags/tag321.xml><?xml version="1.0" encoding="utf-8"?>
<p:tagLst xmlns:a="http://schemas.openxmlformats.org/drawingml/2006/main" xmlns:r="http://schemas.openxmlformats.org/officeDocument/2006/relationships" xmlns:p="http://schemas.openxmlformats.org/presentationml/2006/main">
  <p:tag name="DVSHAPEID" val="Fh8LnCdwsDzXjuqnuk0IMZ"/>
</p:tagLst>
</file>

<file path=ppt/tags/tag322.xml><?xml version="1.0" encoding="utf-8"?>
<p:tagLst xmlns:a="http://schemas.openxmlformats.org/drawingml/2006/main" xmlns:r="http://schemas.openxmlformats.org/officeDocument/2006/relationships" xmlns:p="http://schemas.openxmlformats.org/presentationml/2006/main">
  <p:tag name="DVSHAPEID" val="Zz9Mgg95R5lXgR1IxPb8Mz"/>
</p:tagLst>
</file>

<file path=ppt/tags/tag323.xml><?xml version="1.0" encoding="utf-8"?>
<p:tagLst xmlns:a="http://schemas.openxmlformats.org/drawingml/2006/main" xmlns:r="http://schemas.openxmlformats.org/officeDocument/2006/relationships" xmlns:p="http://schemas.openxmlformats.org/presentationml/2006/main">
  <p:tag name="DVSHAPEID" val="CBBESbwrDRlGhyBAlWmmLt"/>
</p:tagLst>
</file>

<file path=ppt/tags/tag324.xml><?xml version="1.0" encoding="utf-8"?>
<p:tagLst xmlns:a="http://schemas.openxmlformats.org/drawingml/2006/main" xmlns:r="http://schemas.openxmlformats.org/officeDocument/2006/relationships" xmlns:p="http://schemas.openxmlformats.org/presentationml/2006/main">
  <p:tag name="DVSHAPEID" val="CmeylLMawEcqXxaCoYzprt"/>
</p:tagLst>
</file>

<file path=ppt/tags/tag325.xml><?xml version="1.0" encoding="utf-8"?>
<p:tagLst xmlns:a="http://schemas.openxmlformats.org/drawingml/2006/main" xmlns:r="http://schemas.openxmlformats.org/officeDocument/2006/relationships" xmlns:p="http://schemas.openxmlformats.org/presentationml/2006/main">
  <p:tag name="DVSECTIONID" val="usl956Eou30PRCHyHgjkUc"/>
</p:tagLst>
</file>

<file path=ppt/tags/tag326.xml><?xml version="1.0" encoding="utf-8"?>
<p:tagLst xmlns:a="http://schemas.openxmlformats.org/drawingml/2006/main" xmlns:r="http://schemas.openxmlformats.org/officeDocument/2006/relationships" xmlns:p="http://schemas.openxmlformats.org/presentationml/2006/main">
  <p:tag name="DVSHAPEID" val="7RvLlW6QM4NGeMwvxsfXB2"/>
</p:tagLst>
</file>

<file path=ppt/tags/tag327.xml><?xml version="1.0" encoding="utf-8"?>
<p:tagLst xmlns:a="http://schemas.openxmlformats.org/drawingml/2006/main" xmlns:r="http://schemas.openxmlformats.org/officeDocument/2006/relationships" xmlns:p="http://schemas.openxmlformats.org/presentationml/2006/main">
  <p:tag name="DVSHAPEID" val="ZPxg0BiVyvabHGpqJbITc4"/>
</p:tagLst>
</file>

<file path=ppt/tags/tag328.xml><?xml version="1.0" encoding="utf-8"?>
<p:tagLst xmlns:a="http://schemas.openxmlformats.org/drawingml/2006/main" xmlns:r="http://schemas.openxmlformats.org/officeDocument/2006/relationships" xmlns:p="http://schemas.openxmlformats.org/presentationml/2006/main">
  <p:tag name="DVSECTIONID" val="PSHR35I5Id7vGhCP3BRzL9"/>
</p:tagLst>
</file>

<file path=ppt/tags/tag329.xml><?xml version="1.0" encoding="utf-8"?>
<p:tagLst xmlns:a="http://schemas.openxmlformats.org/drawingml/2006/main" xmlns:r="http://schemas.openxmlformats.org/officeDocument/2006/relationships" xmlns:p="http://schemas.openxmlformats.org/presentationml/2006/main">
  <p:tag name="DVSHAPEID" val="RvPqC2NgodrVtj94j2486X"/>
</p:tagLst>
</file>

<file path=ppt/tags/tag33.xml><?xml version="1.0" encoding="utf-8"?>
<p:tagLst xmlns:a="http://schemas.openxmlformats.org/drawingml/2006/main" xmlns:r="http://schemas.openxmlformats.org/officeDocument/2006/relationships" xmlns:p="http://schemas.openxmlformats.org/presentationml/2006/main">
  <p:tag name="DVSHAPEID" val="enRkojoI6NDudRVoJzvm9j"/>
</p:tagLst>
</file>

<file path=ppt/tags/tag330.xml><?xml version="1.0" encoding="utf-8"?>
<p:tagLst xmlns:a="http://schemas.openxmlformats.org/drawingml/2006/main" xmlns:r="http://schemas.openxmlformats.org/officeDocument/2006/relationships" xmlns:p="http://schemas.openxmlformats.org/presentationml/2006/main">
  <p:tag name="DVSHAPEID" val="HDOblY5Q8Pniexl6BfgFJc"/>
</p:tagLst>
</file>

<file path=ppt/tags/tag331.xml><?xml version="1.0" encoding="utf-8"?>
<p:tagLst xmlns:a="http://schemas.openxmlformats.org/drawingml/2006/main" xmlns:r="http://schemas.openxmlformats.org/officeDocument/2006/relationships" xmlns:p="http://schemas.openxmlformats.org/presentationml/2006/main">
  <p:tag name="DVSECTIONID" val="iD1uk7KByMYBK95JAfB58s"/>
</p:tagLst>
</file>

<file path=ppt/tags/tag332.xml><?xml version="1.0" encoding="utf-8"?>
<p:tagLst xmlns:a="http://schemas.openxmlformats.org/drawingml/2006/main" xmlns:r="http://schemas.openxmlformats.org/officeDocument/2006/relationships" xmlns:p="http://schemas.openxmlformats.org/presentationml/2006/main">
  <p:tag name="DVSHAPEID" val="Gi9LPB9Ou1nt3KRzJffoW2"/>
</p:tagLst>
</file>

<file path=ppt/tags/tag333.xml><?xml version="1.0" encoding="utf-8"?>
<p:tagLst xmlns:a="http://schemas.openxmlformats.org/drawingml/2006/main" xmlns:r="http://schemas.openxmlformats.org/officeDocument/2006/relationships" xmlns:p="http://schemas.openxmlformats.org/presentationml/2006/main">
  <p:tag name="DVSHAPEID" val="o5paUWlupsBmDr0IkXjGG5"/>
</p:tagLst>
</file>

<file path=ppt/tags/tag334.xml><?xml version="1.0" encoding="utf-8"?>
<p:tagLst xmlns:a="http://schemas.openxmlformats.org/drawingml/2006/main" xmlns:r="http://schemas.openxmlformats.org/officeDocument/2006/relationships" xmlns:p="http://schemas.openxmlformats.org/presentationml/2006/main">
  <p:tag name="DVSECTIONID" val="x4wsKk0BXF0QsHbji6G1mn"/>
</p:tagLst>
</file>

<file path=ppt/tags/tag335.xml><?xml version="1.0" encoding="utf-8"?>
<p:tagLst xmlns:a="http://schemas.openxmlformats.org/drawingml/2006/main" xmlns:r="http://schemas.openxmlformats.org/officeDocument/2006/relationships" xmlns:p="http://schemas.openxmlformats.org/presentationml/2006/main">
  <p:tag name="DVSHAPEID" val="dPDQ04jHWHNdGlLFceRo7E"/>
</p:tagLst>
</file>

<file path=ppt/tags/tag336.xml><?xml version="1.0" encoding="utf-8"?>
<p:tagLst xmlns:a="http://schemas.openxmlformats.org/drawingml/2006/main" xmlns:r="http://schemas.openxmlformats.org/officeDocument/2006/relationships" xmlns:p="http://schemas.openxmlformats.org/presentationml/2006/main">
  <p:tag name="DVSHAPEID" val="4HFhawPCvaudRlX7aYfvMa"/>
</p:tagLst>
</file>

<file path=ppt/tags/tag337.xml><?xml version="1.0" encoding="utf-8"?>
<p:tagLst xmlns:a="http://schemas.openxmlformats.org/drawingml/2006/main" xmlns:r="http://schemas.openxmlformats.org/officeDocument/2006/relationships" xmlns:p="http://schemas.openxmlformats.org/presentationml/2006/main">
  <p:tag name="DVSHAPEID" val="CLHrPiOAsE7zKWbIUMRkbD"/>
</p:tagLst>
</file>

<file path=ppt/tags/tag338.xml><?xml version="1.0" encoding="utf-8"?>
<p:tagLst xmlns:a="http://schemas.openxmlformats.org/drawingml/2006/main" xmlns:r="http://schemas.openxmlformats.org/officeDocument/2006/relationships" xmlns:p="http://schemas.openxmlformats.org/presentationml/2006/main">
  <p:tag name="DVSECTIONID" val="k3z0S1t0L1NPLeumTBwODB"/>
</p:tagLst>
</file>

<file path=ppt/tags/tag339.xml><?xml version="1.0" encoding="utf-8"?>
<p:tagLst xmlns:a="http://schemas.openxmlformats.org/drawingml/2006/main" xmlns:r="http://schemas.openxmlformats.org/officeDocument/2006/relationships" xmlns:p="http://schemas.openxmlformats.org/presentationml/2006/main">
  <p:tag name="DVSHAPEID" val="V5QlJgW3o7lCBL7DjRmiWI"/>
</p:tagLst>
</file>

<file path=ppt/tags/tag34.xml><?xml version="1.0" encoding="utf-8"?>
<p:tagLst xmlns:a="http://schemas.openxmlformats.org/drawingml/2006/main" xmlns:r="http://schemas.openxmlformats.org/officeDocument/2006/relationships" xmlns:p="http://schemas.openxmlformats.org/presentationml/2006/main">
  <p:tag name="DVSHAPEID" val="GgbENagVUiHUnAgbKc0eea"/>
</p:tagLst>
</file>

<file path=ppt/tags/tag340.xml><?xml version="1.0" encoding="utf-8"?>
<p:tagLst xmlns:a="http://schemas.openxmlformats.org/drawingml/2006/main" xmlns:r="http://schemas.openxmlformats.org/officeDocument/2006/relationships" xmlns:p="http://schemas.openxmlformats.org/presentationml/2006/main">
  <p:tag name="DVSHAPEID" val="2bTMBSBUMNwiUMrMsPosRO"/>
</p:tagLst>
</file>

<file path=ppt/tags/tag341.xml><?xml version="1.0" encoding="utf-8"?>
<p:tagLst xmlns:a="http://schemas.openxmlformats.org/drawingml/2006/main" xmlns:r="http://schemas.openxmlformats.org/officeDocument/2006/relationships" xmlns:p="http://schemas.openxmlformats.org/presentationml/2006/main">
  <p:tag name="DVSECTIONID" val="UqmBv66eFHLs4S4D7rVmBJ"/>
</p:tagLst>
</file>

<file path=ppt/tags/tag342.xml><?xml version="1.0" encoding="utf-8"?>
<p:tagLst xmlns:a="http://schemas.openxmlformats.org/drawingml/2006/main" xmlns:r="http://schemas.openxmlformats.org/officeDocument/2006/relationships" xmlns:p="http://schemas.openxmlformats.org/presentationml/2006/main">
  <p:tag name="DVSHAPEID" val="B2aRfzmpSoLqLmVKSpeqXO"/>
</p:tagLst>
</file>

<file path=ppt/tags/tag343.xml><?xml version="1.0" encoding="utf-8"?>
<p:tagLst xmlns:a="http://schemas.openxmlformats.org/drawingml/2006/main" xmlns:r="http://schemas.openxmlformats.org/officeDocument/2006/relationships" xmlns:p="http://schemas.openxmlformats.org/presentationml/2006/main">
  <p:tag name="DVSHAPEID" val="ubUJT6OQ82qK5RZG7W9i8l"/>
</p:tagLst>
</file>

<file path=ppt/tags/tag344.xml><?xml version="1.0" encoding="utf-8"?>
<p:tagLst xmlns:a="http://schemas.openxmlformats.org/drawingml/2006/main" xmlns:r="http://schemas.openxmlformats.org/officeDocument/2006/relationships" xmlns:p="http://schemas.openxmlformats.org/presentationml/2006/main">
  <p:tag name="DVSECTIONID" val="FKB8orjeqDYaKsSJrZ7XUZ"/>
</p:tagLst>
</file>

<file path=ppt/tags/tag345.xml><?xml version="1.0" encoding="utf-8"?>
<p:tagLst xmlns:a="http://schemas.openxmlformats.org/drawingml/2006/main" xmlns:r="http://schemas.openxmlformats.org/officeDocument/2006/relationships" xmlns:p="http://schemas.openxmlformats.org/presentationml/2006/main">
  <p:tag name="DVSHAPEID" val="lO0iL8KlRv4fu9BoeTmzst"/>
</p:tagLst>
</file>

<file path=ppt/tags/tag346.xml><?xml version="1.0" encoding="utf-8"?>
<p:tagLst xmlns:a="http://schemas.openxmlformats.org/drawingml/2006/main" xmlns:r="http://schemas.openxmlformats.org/officeDocument/2006/relationships" xmlns:p="http://schemas.openxmlformats.org/presentationml/2006/main">
  <p:tag name="DVSHAPEID" val="MGwUk4NSiE4OlVM0K2AEwW"/>
</p:tagLst>
</file>

<file path=ppt/tags/tag347.xml><?xml version="1.0" encoding="utf-8"?>
<p:tagLst xmlns:a="http://schemas.openxmlformats.org/drawingml/2006/main" xmlns:r="http://schemas.openxmlformats.org/officeDocument/2006/relationships" xmlns:p="http://schemas.openxmlformats.org/presentationml/2006/main">
  <p:tag name="DVSECTIONID" val="2DWWPVc4vxJInPpKD1GwAa"/>
</p:tagLst>
</file>

<file path=ppt/tags/tag348.xml><?xml version="1.0" encoding="utf-8"?>
<p:tagLst xmlns:a="http://schemas.openxmlformats.org/drawingml/2006/main" xmlns:r="http://schemas.openxmlformats.org/officeDocument/2006/relationships" xmlns:p="http://schemas.openxmlformats.org/presentationml/2006/main">
  <p:tag name="DVSHAPEID" val="UbwDIufGCyejnkL9Ze45Hp"/>
</p:tagLst>
</file>

<file path=ppt/tags/tag349.xml><?xml version="1.0" encoding="utf-8"?>
<p:tagLst xmlns:a="http://schemas.openxmlformats.org/drawingml/2006/main" xmlns:r="http://schemas.openxmlformats.org/officeDocument/2006/relationships" xmlns:p="http://schemas.openxmlformats.org/presentationml/2006/main">
  <p:tag name="DVSHAPEID" val="6jXZ3uA393EwzIWAbKEqVa"/>
</p:tagLst>
</file>

<file path=ppt/tags/tag35.xml><?xml version="1.0" encoding="utf-8"?>
<p:tagLst xmlns:a="http://schemas.openxmlformats.org/drawingml/2006/main" xmlns:r="http://schemas.openxmlformats.org/officeDocument/2006/relationships" xmlns:p="http://schemas.openxmlformats.org/presentationml/2006/main">
  <p:tag name="DVSHAPEID" val="Kxk1UIqmuBIvAM1UowBEys"/>
</p:tagLst>
</file>

<file path=ppt/tags/tag350.xml><?xml version="1.0" encoding="utf-8"?>
<p:tagLst xmlns:a="http://schemas.openxmlformats.org/drawingml/2006/main" xmlns:r="http://schemas.openxmlformats.org/officeDocument/2006/relationships" xmlns:p="http://schemas.openxmlformats.org/presentationml/2006/main">
  <p:tag name="DVSECTIONID" val="RBu1ta9wHGGGHYcrCn1l7q"/>
</p:tagLst>
</file>

<file path=ppt/tags/tag351.xml><?xml version="1.0" encoding="utf-8"?>
<p:tagLst xmlns:a="http://schemas.openxmlformats.org/drawingml/2006/main" xmlns:r="http://schemas.openxmlformats.org/officeDocument/2006/relationships" xmlns:p="http://schemas.openxmlformats.org/presentationml/2006/main">
  <p:tag name="DVSHAPEID" val="077zugsENvc9nGpstB1wW6"/>
</p:tagLst>
</file>

<file path=ppt/tags/tag352.xml><?xml version="1.0" encoding="utf-8"?>
<p:tagLst xmlns:a="http://schemas.openxmlformats.org/drawingml/2006/main" xmlns:r="http://schemas.openxmlformats.org/officeDocument/2006/relationships" xmlns:p="http://schemas.openxmlformats.org/presentationml/2006/main">
  <p:tag name="DVSHAPEID" val="b1Tl1avRHeOH3wClW2rGzg"/>
</p:tagLst>
</file>

<file path=ppt/tags/tag353.xml><?xml version="1.0" encoding="utf-8"?>
<p:tagLst xmlns:a="http://schemas.openxmlformats.org/drawingml/2006/main" xmlns:r="http://schemas.openxmlformats.org/officeDocument/2006/relationships" xmlns:p="http://schemas.openxmlformats.org/presentationml/2006/main">
  <p:tag name="DVSECTIONID" val="r143kHl5gooSLksOs2UYQ2"/>
</p:tagLst>
</file>

<file path=ppt/tags/tag354.xml><?xml version="1.0" encoding="utf-8"?>
<p:tagLst xmlns:a="http://schemas.openxmlformats.org/drawingml/2006/main" xmlns:r="http://schemas.openxmlformats.org/officeDocument/2006/relationships" xmlns:p="http://schemas.openxmlformats.org/presentationml/2006/main">
  <p:tag name="DVSHAPEID" val="m1VOjFQ7vHrINsjktQbVHT"/>
</p:tagLst>
</file>

<file path=ppt/tags/tag355.xml><?xml version="1.0" encoding="utf-8"?>
<p:tagLst xmlns:a="http://schemas.openxmlformats.org/drawingml/2006/main" xmlns:r="http://schemas.openxmlformats.org/officeDocument/2006/relationships" xmlns:p="http://schemas.openxmlformats.org/presentationml/2006/main">
  <p:tag name="DVSHAPEID" val="shaZKAo8aMyhNyAQu7jq8L"/>
</p:tagLst>
</file>

<file path=ppt/tags/tag356.xml><?xml version="1.0" encoding="utf-8"?>
<p:tagLst xmlns:a="http://schemas.openxmlformats.org/drawingml/2006/main" xmlns:r="http://schemas.openxmlformats.org/officeDocument/2006/relationships" xmlns:p="http://schemas.openxmlformats.org/presentationml/2006/main">
  <p:tag name="DVSECTIONID" val="2H8qybpjvf3qasWqQsbBqi"/>
</p:tagLst>
</file>

<file path=ppt/tags/tag357.xml><?xml version="1.0" encoding="utf-8"?>
<p:tagLst xmlns:a="http://schemas.openxmlformats.org/drawingml/2006/main" xmlns:r="http://schemas.openxmlformats.org/officeDocument/2006/relationships" xmlns:p="http://schemas.openxmlformats.org/presentationml/2006/main">
  <p:tag name="DVSHAPEID" val="IROtmycE2rqK7lLMraTyAZ"/>
</p:tagLst>
</file>

<file path=ppt/tags/tag358.xml><?xml version="1.0" encoding="utf-8"?>
<p:tagLst xmlns:a="http://schemas.openxmlformats.org/drawingml/2006/main" xmlns:r="http://schemas.openxmlformats.org/officeDocument/2006/relationships" xmlns:p="http://schemas.openxmlformats.org/presentationml/2006/main">
  <p:tag name="DVSHAPEID" val="t2mrGgu8lLSNC77IODR2JM"/>
</p:tagLst>
</file>

<file path=ppt/tags/tag359.xml><?xml version="1.0" encoding="utf-8"?>
<p:tagLst xmlns:a="http://schemas.openxmlformats.org/drawingml/2006/main" xmlns:r="http://schemas.openxmlformats.org/officeDocument/2006/relationships" xmlns:p="http://schemas.openxmlformats.org/presentationml/2006/main">
  <p:tag name="DVSECTIONID" val="iPcRZOVYr8AoZnUT89GWS9"/>
</p:tagLst>
</file>

<file path=ppt/tags/tag36.xml><?xml version="1.0" encoding="utf-8"?>
<p:tagLst xmlns:a="http://schemas.openxmlformats.org/drawingml/2006/main" xmlns:r="http://schemas.openxmlformats.org/officeDocument/2006/relationships" xmlns:p="http://schemas.openxmlformats.org/presentationml/2006/main">
  <p:tag name="DVSHAPEID" val="YCwTLWoGwngwwEkLgyuyO5"/>
</p:tagLst>
</file>

<file path=ppt/tags/tag360.xml><?xml version="1.0" encoding="utf-8"?>
<p:tagLst xmlns:a="http://schemas.openxmlformats.org/drawingml/2006/main" xmlns:r="http://schemas.openxmlformats.org/officeDocument/2006/relationships" xmlns:p="http://schemas.openxmlformats.org/presentationml/2006/main">
  <p:tag name="DVSHAPEID" val="sH7OSyFtujtYxPVj8svLEq"/>
</p:tagLst>
</file>

<file path=ppt/tags/tag361.xml><?xml version="1.0" encoding="utf-8"?>
<p:tagLst xmlns:a="http://schemas.openxmlformats.org/drawingml/2006/main" xmlns:r="http://schemas.openxmlformats.org/officeDocument/2006/relationships" xmlns:p="http://schemas.openxmlformats.org/presentationml/2006/main">
  <p:tag name="DVSHAPEID" val="1X6YGTxozSEir0dM0cgplm"/>
</p:tagLst>
</file>

<file path=ppt/tags/tag37.xml><?xml version="1.0" encoding="utf-8"?>
<p:tagLst xmlns:a="http://schemas.openxmlformats.org/drawingml/2006/main" xmlns:r="http://schemas.openxmlformats.org/officeDocument/2006/relationships" xmlns:p="http://schemas.openxmlformats.org/presentationml/2006/main">
  <p:tag name="DVSHAPEID" val="cR0taQNtCzCiyHv0XtYO5l"/>
</p:tagLst>
</file>

<file path=ppt/tags/tag38.xml><?xml version="1.0" encoding="utf-8"?>
<p:tagLst xmlns:a="http://schemas.openxmlformats.org/drawingml/2006/main" xmlns:r="http://schemas.openxmlformats.org/officeDocument/2006/relationships" xmlns:p="http://schemas.openxmlformats.org/presentationml/2006/main">
  <p:tag name="DVSHAPEID" val="f4gmACg3a0DTqFThMxS2KG"/>
</p:tagLst>
</file>

<file path=ppt/tags/tag39.xml><?xml version="1.0" encoding="utf-8"?>
<p:tagLst xmlns:a="http://schemas.openxmlformats.org/drawingml/2006/main" xmlns:r="http://schemas.openxmlformats.org/officeDocument/2006/relationships" xmlns:p="http://schemas.openxmlformats.org/presentationml/2006/main">
  <p:tag name="DVSHAPEID" val="EEgQ7FHqV2Aza1gXm0s9qD"/>
</p:tagLst>
</file>

<file path=ppt/tags/tag4.xml><?xml version="1.0" encoding="utf-8"?>
<p:tagLst xmlns:a="http://schemas.openxmlformats.org/drawingml/2006/main" xmlns:r="http://schemas.openxmlformats.org/officeDocument/2006/relationships" xmlns:p="http://schemas.openxmlformats.org/presentationml/2006/main">
  <p:tag name="DVSHAPEID" val="XzgzBnf0MUXPObYZEkESq1"/>
</p:tagLst>
</file>

<file path=ppt/tags/tag40.xml><?xml version="1.0" encoding="utf-8"?>
<p:tagLst xmlns:a="http://schemas.openxmlformats.org/drawingml/2006/main" xmlns:r="http://schemas.openxmlformats.org/officeDocument/2006/relationships" xmlns:p="http://schemas.openxmlformats.org/presentationml/2006/main">
  <p:tag name="DVSHAPEID" val="Tz3X4XiGObghArlq8Ui94X"/>
</p:tagLst>
</file>

<file path=ppt/tags/tag41.xml><?xml version="1.0" encoding="utf-8"?>
<p:tagLst xmlns:a="http://schemas.openxmlformats.org/drawingml/2006/main" xmlns:r="http://schemas.openxmlformats.org/officeDocument/2006/relationships" xmlns:p="http://schemas.openxmlformats.org/presentationml/2006/main">
  <p:tag name="DVSHAPEID" val="f2LbyhPd6gc0LHM9BJ8fdp"/>
</p:tagLst>
</file>

<file path=ppt/tags/tag42.xml><?xml version="1.0" encoding="utf-8"?>
<p:tagLst xmlns:a="http://schemas.openxmlformats.org/drawingml/2006/main" xmlns:r="http://schemas.openxmlformats.org/officeDocument/2006/relationships" xmlns:p="http://schemas.openxmlformats.org/presentationml/2006/main">
  <p:tag name="DVSHAPEID" val="iTrOCVRyRgzWj1cSp0RB40"/>
</p:tagLst>
</file>

<file path=ppt/tags/tag43.xml><?xml version="1.0" encoding="utf-8"?>
<p:tagLst xmlns:a="http://schemas.openxmlformats.org/drawingml/2006/main" xmlns:r="http://schemas.openxmlformats.org/officeDocument/2006/relationships" xmlns:p="http://schemas.openxmlformats.org/presentationml/2006/main">
  <p:tag name="DVSHAPEID" val="5AFEEYjy1PJQJSKJFTlypW"/>
</p:tagLst>
</file>

<file path=ppt/tags/tag44.xml><?xml version="1.0" encoding="utf-8"?>
<p:tagLst xmlns:a="http://schemas.openxmlformats.org/drawingml/2006/main" xmlns:r="http://schemas.openxmlformats.org/officeDocument/2006/relationships" xmlns:p="http://schemas.openxmlformats.org/presentationml/2006/main">
  <p:tag name="DVSHAPEID" val="qPnKXIk7nClhOR8XhTfieK"/>
</p:tagLst>
</file>

<file path=ppt/tags/tag45.xml><?xml version="1.0" encoding="utf-8"?>
<p:tagLst xmlns:a="http://schemas.openxmlformats.org/drawingml/2006/main" xmlns:r="http://schemas.openxmlformats.org/officeDocument/2006/relationships" xmlns:p="http://schemas.openxmlformats.org/presentationml/2006/main">
  <p:tag name="DVSHAPEID" val="dtij8FkYgwB89QgT0AeUr7"/>
</p:tagLst>
</file>

<file path=ppt/tags/tag46.xml><?xml version="1.0" encoding="utf-8"?>
<p:tagLst xmlns:a="http://schemas.openxmlformats.org/drawingml/2006/main" xmlns:r="http://schemas.openxmlformats.org/officeDocument/2006/relationships" xmlns:p="http://schemas.openxmlformats.org/presentationml/2006/main">
  <p:tag name="DVSHAPEID" val="vr4TAHBsj6HFBTsEAENolO"/>
</p:tagLst>
</file>

<file path=ppt/tags/tag47.xml><?xml version="1.0" encoding="utf-8"?>
<p:tagLst xmlns:a="http://schemas.openxmlformats.org/drawingml/2006/main" xmlns:r="http://schemas.openxmlformats.org/officeDocument/2006/relationships" xmlns:p="http://schemas.openxmlformats.org/presentationml/2006/main">
  <p:tag name="DVSHAPEID" val="GFHiGoSE4ki5YQff5CnOcu"/>
</p:tagLst>
</file>

<file path=ppt/tags/tag48.xml><?xml version="1.0" encoding="utf-8"?>
<p:tagLst xmlns:a="http://schemas.openxmlformats.org/drawingml/2006/main" xmlns:r="http://schemas.openxmlformats.org/officeDocument/2006/relationships" xmlns:p="http://schemas.openxmlformats.org/presentationml/2006/main">
  <p:tag name="DVSHAPEID" val="quenrmZz63LGLpbi0dzE2n"/>
</p:tagLst>
</file>

<file path=ppt/tags/tag49.xml><?xml version="1.0" encoding="utf-8"?>
<p:tagLst xmlns:a="http://schemas.openxmlformats.org/drawingml/2006/main" xmlns:r="http://schemas.openxmlformats.org/officeDocument/2006/relationships" xmlns:p="http://schemas.openxmlformats.org/presentationml/2006/main">
  <p:tag name="DVSHAPEID" val="ki4Q3MC9eys37IrOYF0W1e"/>
</p:tagLst>
</file>

<file path=ppt/tags/tag5.xml><?xml version="1.0" encoding="utf-8"?>
<p:tagLst xmlns:a="http://schemas.openxmlformats.org/drawingml/2006/main" xmlns:r="http://schemas.openxmlformats.org/officeDocument/2006/relationships" xmlns:p="http://schemas.openxmlformats.org/presentationml/2006/main">
  <p:tag name="DVSHAPEID" val="bUx3dsRAg1YHoK6PLxF2li"/>
</p:tagLst>
</file>

<file path=ppt/tags/tag50.xml><?xml version="1.0" encoding="utf-8"?>
<p:tagLst xmlns:a="http://schemas.openxmlformats.org/drawingml/2006/main" xmlns:r="http://schemas.openxmlformats.org/officeDocument/2006/relationships" xmlns:p="http://schemas.openxmlformats.org/presentationml/2006/main">
  <p:tag name="DVSHAPEID" val="4AaYfGg4Zya7bCxygMyRi3"/>
</p:tagLst>
</file>

<file path=ppt/tags/tag51.xml><?xml version="1.0" encoding="utf-8"?>
<p:tagLst xmlns:a="http://schemas.openxmlformats.org/drawingml/2006/main" xmlns:r="http://schemas.openxmlformats.org/officeDocument/2006/relationships" xmlns:p="http://schemas.openxmlformats.org/presentationml/2006/main">
  <p:tag name="DVSHAPEID" val="Ja6kR7xZtge6euF5xVSayT"/>
</p:tagLst>
</file>

<file path=ppt/tags/tag52.xml><?xml version="1.0" encoding="utf-8"?>
<p:tagLst xmlns:a="http://schemas.openxmlformats.org/drawingml/2006/main" xmlns:r="http://schemas.openxmlformats.org/officeDocument/2006/relationships" xmlns:p="http://schemas.openxmlformats.org/presentationml/2006/main">
  <p:tag name="DVSHAPEID" val="T0xPhpodo9V0R0SUP8x04T"/>
</p:tagLst>
</file>

<file path=ppt/tags/tag53.xml><?xml version="1.0" encoding="utf-8"?>
<p:tagLst xmlns:a="http://schemas.openxmlformats.org/drawingml/2006/main" xmlns:r="http://schemas.openxmlformats.org/officeDocument/2006/relationships" xmlns:p="http://schemas.openxmlformats.org/presentationml/2006/main">
  <p:tag name="DVSHAPEID" val="aeDFdC6KDyPZ6rqexcYLaM"/>
</p:tagLst>
</file>

<file path=ppt/tags/tag54.xml><?xml version="1.0" encoding="utf-8"?>
<p:tagLst xmlns:a="http://schemas.openxmlformats.org/drawingml/2006/main" xmlns:r="http://schemas.openxmlformats.org/officeDocument/2006/relationships" xmlns:p="http://schemas.openxmlformats.org/presentationml/2006/main">
  <p:tag name="DVSHAPEID" val="u1IM7MipoO1OUapdYDwevX"/>
</p:tagLst>
</file>

<file path=ppt/tags/tag55.xml><?xml version="1.0" encoding="utf-8"?>
<p:tagLst xmlns:a="http://schemas.openxmlformats.org/drawingml/2006/main" xmlns:r="http://schemas.openxmlformats.org/officeDocument/2006/relationships" xmlns:p="http://schemas.openxmlformats.org/presentationml/2006/main">
  <p:tag name="DVSHAPEID" val="0iZlBCAoi6TnJBXqujrd90"/>
</p:tagLst>
</file>

<file path=ppt/tags/tag56.xml><?xml version="1.0" encoding="utf-8"?>
<p:tagLst xmlns:a="http://schemas.openxmlformats.org/drawingml/2006/main" xmlns:r="http://schemas.openxmlformats.org/officeDocument/2006/relationships" xmlns:p="http://schemas.openxmlformats.org/presentationml/2006/main">
  <p:tag name="DVSHAPEID" val="UxqNgx9cNiNZkGOkNgaXQY"/>
</p:tagLst>
</file>

<file path=ppt/tags/tag57.xml><?xml version="1.0" encoding="utf-8"?>
<p:tagLst xmlns:a="http://schemas.openxmlformats.org/drawingml/2006/main" xmlns:r="http://schemas.openxmlformats.org/officeDocument/2006/relationships" xmlns:p="http://schemas.openxmlformats.org/presentationml/2006/main">
  <p:tag name="DVSHAPEID" val="6cAxDH8Ln9u1n0Q03Hb28Z"/>
</p:tagLst>
</file>

<file path=ppt/tags/tag58.xml><?xml version="1.0" encoding="utf-8"?>
<p:tagLst xmlns:a="http://schemas.openxmlformats.org/drawingml/2006/main" xmlns:r="http://schemas.openxmlformats.org/officeDocument/2006/relationships" xmlns:p="http://schemas.openxmlformats.org/presentationml/2006/main">
  <p:tag name="DVSHAPEID" val="J146YQSzQz5WqedITr42UE"/>
</p:tagLst>
</file>

<file path=ppt/tags/tag59.xml><?xml version="1.0" encoding="utf-8"?>
<p:tagLst xmlns:a="http://schemas.openxmlformats.org/drawingml/2006/main" xmlns:r="http://schemas.openxmlformats.org/officeDocument/2006/relationships" xmlns:p="http://schemas.openxmlformats.org/presentationml/2006/main">
  <p:tag name="DVSHAPEID" val="WrzCNlNKY545wLNal5mnNg"/>
</p:tagLst>
</file>

<file path=ppt/tags/tag6.xml><?xml version="1.0" encoding="utf-8"?>
<p:tagLst xmlns:a="http://schemas.openxmlformats.org/drawingml/2006/main" xmlns:r="http://schemas.openxmlformats.org/officeDocument/2006/relationships" xmlns:p="http://schemas.openxmlformats.org/presentationml/2006/main">
  <p:tag name="DVSHAPEID" val="9TNGDowWjjVWnl1x9M9cEW"/>
</p:tagLst>
</file>

<file path=ppt/tags/tag60.xml><?xml version="1.0" encoding="utf-8"?>
<p:tagLst xmlns:a="http://schemas.openxmlformats.org/drawingml/2006/main" xmlns:r="http://schemas.openxmlformats.org/officeDocument/2006/relationships" xmlns:p="http://schemas.openxmlformats.org/presentationml/2006/main">
  <p:tag name="DVSHAPEID" val="6jLEfmIL96lAlQeSZRF1PK"/>
</p:tagLst>
</file>

<file path=ppt/tags/tag61.xml><?xml version="1.0" encoding="utf-8"?>
<p:tagLst xmlns:a="http://schemas.openxmlformats.org/drawingml/2006/main" xmlns:r="http://schemas.openxmlformats.org/officeDocument/2006/relationships" xmlns:p="http://schemas.openxmlformats.org/presentationml/2006/main">
  <p:tag name="DVSECTIONID" val="nAobUJyaOQm7McAKanVrLM"/>
</p:tagLst>
</file>

<file path=ppt/tags/tag62.xml><?xml version="1.0" encoding="utf-8"?>
<p:tagLst xmlns:a="http://schemas.openxmlformats.org/drawingml/2006/main" xmlns:r="http://schemas.openxmlformats.org/officeDocument/2006/relationships" xmlns:p="http://schemas.openxmlformats.org/presentationml/2006/main">
  <p:tag name="DVSHAPEID" val="PlaZR1bsNfBJoieGcBowNU"/>
</p:tagLst>
</file>

<file path=ppt/tags/tag63.xml><?xml version="1.0" encoding="utf-8"?>
<p:tagLst xmlns:a="http://schemas.openxmlformats.org/drawingml/2006/main" xmlns:r="http://schemas.openxmlformats.org/officeDocument/2006/relationships" xmlns:p="http://schemas.openxmlformats.org/presentationml/2006/main">
  <p:tag name="DVSHAPEID" val="QLtzwXj1Uuq90RHZXUMZll"/>
</p:tagLst>
</file>

<file path=ppt/tags/tag64.xml><?xml version="1.0" encoding="utf-8"?>
<p:tagLst xmlns:a="http://schemas.openxmlformats.org/drawingml/2006/main" xmlns:r="http://schemas.openxmlformats.org/officeDocument/2006/relationships" xmlns:p="http://schemas.openxmlformats.org/presentationml/2006/main">
  <p:tag name="DVSHAPEID" val="MfYBFsX5xllUuowhve8Lk7"/>
</p:tagLst>
</file>

<file path=ppt/tags/tag65.xml><?xml version="1.0" encoding="utf-8"?>
<p:tagLst xmlns:a="http://schemas.openxmlformats.org/drawingml/2006/main" xmlns:r="http://schemas.openxmlformats.org/officeDocument/2006/relationships" xmlns:p="http://schemas.openxmlformats.org/presentationml/2006/main">
  <p:tag name="DVSHAPEID" val="jfimYcDuJOyvYeAUhR4PW4"/>
</p:tagLst>
</file>

<file path=ppt/tags/tag66.xml><?xml version="1.0" encoding="utf-8"?>
<p:tagLst xmlns:a="http://schemas.openxmlformats.org/drawingml/2006/main" xmlns:r="http://schemas.openxmlformats.org/officeDocument/2006/relationships" xmlns:p="http://schemas.openxmlformats.org/presentationml/2006/main">
  <p:tag name="DVSECTIONID" val="y9GUaOjVsTWfbSkWvBXujS"/>
</p:tagLst>
</file>

<file path=ppt/tags/tag67.xml><?xml version="1.0" encoding="utf-8"?>
<p:tagLst xmlns:a="http://schemas.openxmlformats.org/drawingml/2006/main" xmlns:r="http://schemas.openxmlformats.org/officeDocument/2006/relationships" xmlns:p="http://schemas.openxmlformats.org/presentationml/2006/main">
  <p:tag name="DVSHAPEID" val="uGh5hN2sYqymv5ZPZXSn6i"/>
</p:tagLst>
</file>

<file path=ppt/tags/tag68.xml><?xml version="1.0" encoding="utf-8"?>
<p:tagLst xmlns:a="http://schemas.openxmlformats.org/drawingml/2006/main" xmlns:r="http://schemas.openxmlformats.org/officeDocument/2006/relationships" xmlns:p="http://schemas.openxmlformats.org/presentationml/2006/main">
  <p:tag name="DVSHAPEID" val="NauDLwZhAn7YOCAvHAhVU2"/>
</p:tagLst>
</file>

<file path=ppt/tags/tag69.xml><?xml version="1.0" encoding="utf-8"?>
<p:tagLst xmlns:a="http://schemas.openxmlformats.org/drawingml/2006/main" xmlns:r="http://schemas.openxmlformats.org/officeDocument/2006/relationships" xmlns:p="http://schemas.openxmlformats.org/presentationml/2006/main">
  <p:tag name="DVSECTIONID" val="TaTBceU25R7B2fvZzJQTos"/>
</p:tagLst>
</file>

<file path=ppt/tags/tag7.xml><?xml version="1.0" encoding="utf-8"?>
<p:tagLst xmlns:a="http://schemas.openxmlformats.org/drawingml/2006/main" xmlns:r="http://schemas.openxmlformats.org/officeDocument/2006/relationships" xmlns:p="http://schemas.openxmlformats.org/presentationml/2006/main">
  <p:tag name="DVSHAPEID" val="Q6NdSPy7dnFTLEfxPs4jHF"/>
</p:tagLst>
</file>

<file path=ppt/tags/tag70.xml><?xml version="1.0" encoding="utf-8"?>
<p:tagLst xmlns:a="http://schemas.openxmlformats.org/drawingml/2006/main" xmlns:r="http://schemas.openxmlformats.org/officeDocument/2006/relationships" xmlns:p="http://schemas.openxmlformats.org/presentationml/2006/main">
  <p:tag name="DVSHAPEID" val="P7FtR4cCdSuDYEDMAbJlI8"/>
</p:tagLst>
</file>

<file path=ppt/tags/tag71.xml><?xml version="1.0" encoding="utf-8"?>
<p:tagLst xmlns:a="http://schemas.openxmlformats.org/drawingml/2006/main" xmlns:r="http://schemas.openxmlformats.org/officeDocument/2006/relationships" xmlns:p="http://schemas.openxmlformats.org/presentationml/2006/main">
  <p:tag name="DVSHAPEID" val="yT1sqtX9xffkNBNqctzP1j"/>
</p:tagLst>
</file>

<file path=ppt/tags/tag72.xml><?xml version="1.0" encoding="utf-8"?>
<p:tagLst xmlns:a="http://schemas.openxmlformats.org/drawingml/2006/main" xmlns:r="http://schemas.openxmlformats.org/officeDocument/2006/relationships" xmlns:p="http://schemas.openxmlformats.org/presentationml/2006/main">
  <p:tag name="DVSECTIONID" val="7AQ4qv2eDqurZmAuOFaMnQ"/>
</p:tagLst>
</file>

<file path=ppt/tags/tag73.xml><?xml version="1.0" encoding="utf-8"?>
<p:tagLst xmlns:a="http://schemas.openxmlformats.org/drawingml/2006/main" xmlns:r="http://schemas.openxmlformats.org/officeDocument/2006/relationships" xmlns:p="http://schemas.openxmlformats.org/presentationml/2006/main">
  <p:tag name="DVSHAPEID" val="zM0TthqGlWqCj2ICqbwqeg"/>
</p:tagLst>
</file>

<file path=ppt/tags/tag74.xml><?xml version="1.0" encoding="utf-8"?>
<p:tagLst xmlns:a="http://schemas.openxmlformats.org/drawingml/2006/main" xmlns:r="http://schemas.openxmlformats.org/officeDocument/2006/relationships" xmlns:p="http://schemas.openxmlformats.org/presentationml/2006/main">
  <p:tag name="DVSHAPEID" val="jiQbd156DMLOzOcL2SDtd2"/>
</p:tagLst>
</file>

<file path=ppt/tags/tag75.xml><?xml version="1.0" encoding="utf-8"?>
<p:tagLst xmlns:a="http://schemas.openxmlformats.org/drawingml/2006/main" xmlns:r="http://schemas.openxmlformats.org/officeDocument/2006/relationships" xmlns:p="http://schemas.openxmlformats.org/presentationml/2006/main">
  <p:tag name="DVSECTIONID" val="p8YngmPf8LtG2EINvOtqvA"/>
</p:tagLst>
</file>

<file path=ppt/tags/tag76.xml><?xml version="1.0" encoding="utf-8"?>
<p:tagLst xmlns:a="http://schemas.openxmlformats.org/drawingml/2006/main" xmlns:r="http://schemas.openxmlformats.org/officeDocument/2006/relationships" xmlns:p="http://schemas.openxmlformats.org/presentationml/2006/main">
  <p:tag name="DVSHAPEID" val="eRsTW3xYiJXHhAmsRpyWD5"/>
</p:tagLst>
</file>

<file path=ppt/tags/tag77.xml><?xml version="1.0" encoding="utf-8"?>
<p:tagLst xmlns:a="http://schemas.openxmlformats.org/drawingml/2006/main" xmlns:r="http://schemas.openxmlformats.org/officeDocument/2006/relationships" xmlns:p="http://schemas.openxmlformats.org/presentationml/2006/main">
  <p:tag name="DVSHAPEID" val="PYw9BxUK2YDHRx3oWjhe2g"/>
</p:tagLst>
</file>

<file path=ppt/tags/tag78.xml><?xml version="1.0" encoding="utf-8"?>
<p:tagLst xmlns:a="http://schemas.openxmlformats.org/drawingml/2006/main" xmlns:r="http://schemas.openxmlformats.org/officeDocument/2006/relationships" xmlns:p="http://schemas.openxmlformats.org/presentationml/2006/main">
  <p:tag name="DVSECTIONID" val="MSWaCsROv7c6absj2YuwJD"/>
</p:tagLst>
</file>

<file path=ppt/tags/tag79.xml><?xml version="1.0" encoding="utf-8"?>
<p:tagLst xmlns:a="http://schemas.openxmlformats.org/drawingml/2006/main" xmlns:r="http://schemas.openxmlformats.org/officeDocument/2006/relationships" xmlns:p="http://schemas.openxmlformats.org/presentationml/2006/main">
  <p:tag name="DVSHAPEID" val="WIEk3mtMhs6LBsQM5q5Hgh"/>
</p:tagLst>
</file>

<file path=ppt/tags/tag8.xml><?xml version="1.0" encoding="utf-8"?>
<p:tagLst xmlns:a="http://schemas.openxmlformats.org/drawingml/2006/main" xmlns:r="http://schemas.openxmlformats.org/officeDocument/2006/relationships" xmlns:p="http://schemas.openxmlformats.org/presentationml/2006/main">
  <p:tag name="DVSHAPEID" val="gtAniCXG8lebkkP82kKlux"/>
</p:tagLst>
</file>

<file path=ppt/tags/tag80.xml><?xml version="1.0" encoding="utf-8"?>
<p:tagLst xmlns:a="http://schemas.openxmlformats.org/drawingml/2006/main" xmlns:r="http://schemas.openxmlformats.org/officeDocument/2006/relationships" xmlns:p="http://schemas.openxmlformats.org/presentationml/2006/main">
  <p:tag name="DVSHAPEID" val="2mGNznyNfp5gL5OV8aVqQd"/>
</p:tagLst>
</file>

<file path=ppt/tags/tag81.xml><?xml version="1.0" encoding="utf-8"?>
<p:tagLst xmlns:a="http://schemas.openxmlformats.org/drawingml/2006/main" xmlns:r="http://schemas.openxmlformats.org/officeDocument/2006/relationships" xmlns:p="http://schemas.openxmlformats.org/presentationml/2006/main">
  <p:tag name="DVSECTIONID" val="4lkTYdY9o1L8sObfbvYgYq"/>
</p:tagLst>
</file>

<file path=ppt/tags/tag82.xml><?xml version="1.0" encoding="utf-8"?>
<p:tagLst xmlns:a="http://schemas.openxmlformats.org/drawingml/2006/main" xmlns:r="http://schemas.openxmlformats.org/officeDocument/2006/relationships" xmlns:p="http://schemas.openxmlformats.org/presentationml/2006/main">
  <p:tag name="DVSHAPEID" val="7spnvn80pHdPz1jRqilmdy"/>
</p:tagLst>
</file>

<file path=ppt/tags/tag83.xml><?xml version="1.0" encoding="utf-8"?>
<p:tagLst xmlns:a="http://schemas.openxmlformats.org/drawingml/2006/main" xmlns:r="http://schemas.openxmlformats.org/officeDocument/2006/relationships" xmlns:p="http://schemas.openxmlformats.org/presentationml/2006/main">
  <p:tag name="DVSHAPEID" val="ZbwYg0A1qNuFA38EFu9a4S"/>
</p:tagLst>
</file>

<file path=ppt/tags/tag84.xml><?xml version="1.0" encoding="utf-8"?>
<p:tagLst xmlns:a="http://schemas.openxmlformats.org/drawingml/2006/main" xmlns:r="http://schemas.openxmlformats.org/officeDocument/2006/relationships" xmlns:p="http://schemas.openxmlformats.org/presentationml/2006/main">
  <p:tag name="DVSHAPEID" val="GDJMxBHgCn6yteQw67qohq"/>
</p:tagLst>
</file>

<file path=ppt/tags/tag85.xml><?xml version="1.0" encoding="utf-8"?>
<p:tagLst xmlns:a="http://schemas.openxmlformats.org/drawingml/2006/main" xmlns:r="http://schemas.openxmlformats.org/officeDocument/2006/relationships" xmlns:p="http://schemas.openxmlformats.org/presentationml/2006/main">
  <p:tag name="DVSHAPEID" val="kUrfIMDRd2t7uTfutZj9a7"/>
</p:tagLst>
</file>

<file path=ppt/tags/tag86.xml><?xml version="1.0" encoding="utf-8"?>
<p:tagLst xmlns:a="http://schemas.openxmlformats.org/drawingml/2006/main" xmlns:r="http://schemas.openxmlformats.org/officeDocument/2006/relationships" xmlns:p="http://schemas.openxmlformats.org/presentationml/2006/main">
  <p:tag name="DVSHAPEID" val="y1AUN8o1KGBgjPkiSUCL94"/>
</p:tagLst>
</file>

<file path=ppt/tags/tag87.xml><?xml version="1.0" encoding="utf-8"?>
<p:tagLst xmlns:a="http://schemas.openxmlformats.org/drawingml/2006/main" xmlns:r="http://schemas.openxmlformats.org/officeDocument/2006/relationships" xmlns:p="http://schemas.openxmlformats.org/presentationml/2006/main">
  <p:tag name="DVSHAPEID" val="4lJXhCEr47fclpFNZvsciN"/>
</p:tagLst>
</file>

<file path=ppt/tags/tag88.xml><?xml version="1.0" encoding="utf-8"?>
<p:tagLst xmlns:a="http://schemas.openxmlformats.org/drawingml/2006/main" xmlns:r="http://schemas.openxmlformats.org/officeDocument/2006/relationships" xmlns:p="http://schemas.openxmlformats.org/presentationml/2006/main">
  <p:tag name="DVSHAPEID" val="vezp9a6pwoYuWeaPQLmiCt"/>
</p:tagLst>
</file>

<file path=ppt/tags/tag89.xml><?xml version="1.0" encoding="utf-8"?>
<p:tagLst xmlns:a="http://schemas.openxmlformats.org/drawingml/2006/main" xmlns:r="http://schemas.openxmlformats.org/officeDocument/2006/relationships" xmlns:p="http://schemas.openxmlformats.org/presentationml/2006/main">
  <p:tag name="DVSHAPEID" val="06uUC4V7iWLhQvoRstkFAR"/>
</p:tagLst>
</file>

<file path=ppt/tags/tag9.xml><?xml version="1.0" encoding="utf-8"?>
<p:tagLst xmlns:a="http://schemas.openxmlformats.org/drawingml/2006/main" xmlns:r="http://schemas.openxmlformats.org/officeDocument/2006/relationships" xmlns:p="http://schemas.openxmlformats.org/presentationml/2006/main">
  <p:tag name="DVSHAPEID" val="gyAyDoXnUvzdbTapVLUd0h"/>
</p:tagLst>
</file>

<file path=ppt/tags/tag90.xml><?xml version="1.0" encoding="utf-8"?>
<p:tagLst xmlns:a="http://schemas.openxmlformats.org/drawingml/2006/main" xmlns:r="http://schemas.openxmlformats.org/officeDocument/2006/relationships" xmlns:p="http://schemas.openxmlformats.org/presentationml/2006/main">
  <p:tag name="DVSHAPEID" val="eQsqD9EHQZb2etVey1tp51"/>
</p:tagLst>
</file>

<file path=ppt/tags/tag91.xml><?xml version="1.0" encoding="utf-8"?>
<p:tagLst xmlns:a="http://schemas.openxmlformats.org/drawingml/2006/main" xmlns:r="http://schemas.openxmlformats.org/officeDocument/2006/relationships" xmlns:p="http://schemas.openxmlformats.org/presentationml/2006/main">
  <p:tag name="DVSHAPEID" val="JFoFrYjSYXS9RDsbrLsB6L"/>
</p:tagLst>
</file>

<file path=ppt/tags/tag92.xml><?xml version="1.0" encoding="utf-8"?>
<p:tagLst xmlns:a="http://schemas.openxmlformats.org/drawingml/2006/main" xmlns:r="http://schemas.openxmlformats.org/officeDocument/2006/relationships" xmlns:p="http://schemas.openxmlformats.org/presentationml/2006/main">
  <p:tag name="DVSHAPEID" val="6OhUWdVjbbLd7N2YIFoX1d"/>
</p:tagLst>
</file>

<file path=ppt/tags/tag93.xml><?xml version="1.0" encoding="utf-8"?>
<p:tagLst xmlns:a="http://schemas.openxmlformats.org/drawingml/2006/main" xmlns:r="http://schemas.openxmlformats.org/officeDocument/2006/relationships" xmlns:p="http://schemas.openxmlformats.org/presentationml/2006/main">
  <p:tag name="DVSHAPEID" val="95BhMmzHXuUXyzow25WELH"/>
</p:tagLst>
</file>

<file path=ppt/tags/tag94.xml><?xml version="1.0" encoding="utf-8"?>
<p:tagLst xmlns:a="http://schemas.openxmlformats.org/drawingml/2006/main" xmlns:r="http://schemas.openxmlformats.org/officeDocument/2006/relationships" xmlns:p="http://schemas.openxmlformats.org/presentationml/2006/main">
  <p:tag name="DVSHAPEID" val="nEwE9t3Md9KSFbjErzJudg"/>
</p:tagLst>
</file>

<file path=ppt/tags/tag95.xml><?xml version="1.0" encoding="utf-8"?>
<p:tagLst xmlns:a="http://schemas.openxmlformats.org/drawingml/2006/main" xmlns:r="http://schemas.openxmlformats.org/officeDocument/2006/relationships" xmlns:p="http://schemas.openxmlformats.org/presentationml/2006/main">
  <p:tag name="DVSHAPEID" val="i9fszbDj0msrHWK8c6EahL"/>
</p:tagLst>
</file>

<file path=ppt/tags/tag96.xml><?xml version="1.0" encoding="utf-8"?>
<p:tagLst xmlns:a="http://schemas.openxmlformats.org/drawingml/2006/main" xmlns:r="http://schemas.openxmlformats.org/officeDocument/2006/relationships" xmlns:p="http://schemas.openxmlformats.org/presentationml/2006/main">
  <p:tag name="DVSHAPEID" val="dGUcdnEmVhu7lnpGTR9U8n"/>
</p:tagLst>
</file>

<file path=ppt/tags/tag97.xml><?xml version="1.0" encoding="utf-8"?>
<p:tagLst xmlns:a="http://schemas.openxmlformats.org/drawingml/2006/main" xmlns:r="http://schemas.openxmlformats.org/officeDocument/2006/relationships" xmlns:p="http://schemas.openxmlformats.org/presentationml/2006/main">
  <p:tag name="DVSHAPEID" val="pdumTinDQ2ZxWyxnXfEDrb"/>
</p:tagLst>
</file>

<file path=ppt/tags/tag98.xml><?xml version="1.0" encoding="utf-8"?>
<p:tagLst xmlns:a="http://schemas.openxmlformats.org/drawingml/2006/main" xmlns:r="http://schemas.openxmlformats.org/officeDocument/2006/relationships" xmlns:p="http://schemas.openxmlformats.org/presentationml/2006/main">
  <p:tag name="DVSHAPEID" val="XABnJwcM1nCQgHHRtlZhrr"/>
</p:tagLst>
</file>

<file path=ppt/tags/tag99.xml><?xml version="1.0" encoding="utf-8"?>
<p:tagLst xmlns:a="http://schemas.openxmlformats.org/drawingml/2006/main" xmlns:r="http://schemas.openxmlformats.org/officeDocument/2006/relationships" xmlns:p="http://schemas.openxmlformats.org/presentationml/2006/main">
  <p:tag name="DVSECTIONID" val="Ct9OAfsF3i7P3D3noBgZms"/>
</p:tagLst>
</file>

<file path=ppt/theme/theme1.xml><?xml version="1.0" encoding="utf-8"?>
<a:theme xmlns:a="http://schemas.openxmlformats.org/drawingml/2006/main" name="NITH2010">
  <a:themeElements>
    <a:clrScheme name="Custom 17">
      <a:dk1>
        <a:srgbClr val="262827"/>
      </a:dk1>
      <a:lt1>
        <a:sysClr val="window" lastClr="FFFFFF"/>
      </a:lt1>
      <a:dk2>
        <a:srgbClr val="0093D3"/>
      </a:dk2>
      <a:lt2>
        <a:srgbClr val="EEECE1"/>
      </a:lt2>
      <a:accent1>
        <a:srgbClr val="0092D1"/>
      </a:accent1>
      <a:accent2>
        <a:srgbClr val="CC006B"/>
      </a:accent2>
      <a:accent3>
        <a:srgbClr val="008839"/>
      </a:accent3>
      <a:accent4>
        <a:srgbClr val="3A3C3C"/>
      </a:accent4>
      <a:accent5>
        <a:srgbClr val="4F5151"/>
      </a:accent5>
      <a:accent6>
        <a:srgbClr val="626464"/>
      </a:accent6>
      <a:hlink>
        <a:srgbClr val="00B0F0"/>
      </a:hlink>
      <a:folHlink>
        <a:srgbClr val="0049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NITH2010</Template>
  <TotalTime>11452</TotalTime>
  <Words>3442</Words>
  <Application>Microsoft Office PowerPoint</Application>
  <PresentationFormat>A4 Paper (210x297 mm)</PresentationFormat>
  <Paragraphs>710</Paragraphs>
  <Slides>77</Slides>
  <Notes>32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MS Gothic</vt:lpstr>
      <vt:lpstr>ＭＳ Ｐゴシック</vt:lpstr>
      <vt:lpstr>Arial</vt:lpstr>
      <vt:lpstr>Calibri</vt:lpstr>
      <vt:lpstr>Comic Sans MS</vt:lpstr>
      <vt:lpstr>Courier New</vt:lpstr>
      <vt:lpstr>Georgia</vt:lpstr>
      <vt:lpstr>Tahoma</vt:lpstr>
      <vt:lpstr>Times New Roman</vt:lpstr>
      <vt:lpstr>Wingdings</vt:lpstr>
      <vt:lpstr>NITH2010</vt:lpstr>
      <vt:lpstr>PowerPoint Presentation</vt:lpstr>
      <vt:lpstr>Gjennomgås i dag</vt:lpstr>
      <vt:lpstr>Om Bengt Østby</vt:lpstr>
      <vt:lpstr>TK1100 – forkunnskaper</vt:lpstr>
      <vt:lpstr>Kurs-opplegget</vt:lpstr>
      <vt:lpstr>Egenarbeid</vt:lpstr>
      <vt:lpstr>Forbered deg på mye jobbing i TK fag!</vt:lpstr>
      <vt:lpstr>Veiledere</vt:lpstr>
      <vt:lpstr>Pensum?</vt:lpstr>
      <vt:lpstr>Komptansesmål</vt:lpstr>
      <vt:lpstr>TEMA i emnet TK1100</vt:lpstr>
      <vt:lpstr>Oversikt over forelesninger</vt:lpstr>
      <vt:lpstr>Forkortelser (bokstavkjeks)</vt:lpstr>
      <vt:lpstr>Mål: Begreper</vt:lpstr>
      <vt:lpstr>Ex: Et begrep og en ”teknikk”</vt:lpstr>
      <vt:lpstr>Data, informasjon, system</vt:lpstr>
      <vt:lpstr>En systemforståelse av et PC-system</vt:lpstr>
      <vt:lpstr>Hva er informasjon?</vt:lpstr>
      <vt:lpstr>Hva vi kommer til snakke om</vt:lpstr>
      <vt:lpstr>Hovedmomenter med datamaskiner</vt:lpstr>
      <vt:lpstr>Bruksområder for datamaskiner</vt:lpstr>
      <vt:lpstr>Datamaskin (PC) med tilbehør</vt:lpstr>
      <vt:lpstr>Digitalt?</vt:lpstr>
      <vt:lpstr>Digitalisering</vt:lpstr>
      <vt:lpstr>Tallsystemer - desimaltall</vt:lpstr>
      <vt:lpstr>Tallsystemer - binærtall</vt:lpstr>
      <vt:lpstr>Å telle med binære tall</vt:lpstr>
      <vt:lpstr>Flyttall</vt:lpstr>
      <vt:lpstr>To «binære tricks»</vt:lpstr>
      <vt:lpstr>Computere</vt:lpstr>
      <vt:lpstr>Enheter og størrelser</vt:lpstr>
      <vt:lpstr>Hvorfor bruker datamaskiner binær logikk?</vt:lpstr>
      <vt:lpstr>Von Neumann arkitekturen</vt:lpstr>
      <vt:lpstr>Von Neumann (utvidet)</vt:lpstr>
      <vt:lpstr>PCens hovedbestanddeler (eksempel)</vt:lpstr>
      <vt:lpstr>Datamaskin - hovedinndeling</vt:lpstr>
      <vt:lpstr>Funksjonsorientert modell</vt:lpstr>
      <vt:lpstr>Maskinvareorientert modell</vt:lpstr>
      <vt:lpstr>Applikasjoner</vt:lpstr>
      <vt:lpstr>CPU - Central Processing Unit</vt:lpstr>
      <vt:lpstr>Prosessorens virkemåte</vt:lpstr>
      <vt:lpstr>Minne</vt:lpstr>
      <vt:lpstr> Transportsystemet</vt:lpstr>
      <vt:lpstr>Masselager</vt:lpstr>
      <vt:lpstr>Diskusjonsoppgave: Hva er dette?</vt:lpstr>
      <vt:lpstr>Periferiutstyr</vt:lpstr>
      <vt:lpstr>Operativsystemet</vt:lpstr>
      <vt:lpstr>Datamaskiner i nettverk</vt:lpstr>
      <vt:lpstr>WLAN skisse (fra gamle skolebygget)</vt:lpstr>
      <vt:lpstr>Litt Historie</vt:lpstr>
      <vt:lpstr>Historie</vt:lpstr>
      <vt:lpstr>Regnemaskiner</vt:lpstr>
      <vt:lpstr>Regnemaskiner (2)</vt:lpstr>
      <vt:lpstr>Massedata</vt:lpstr>
      <vt:lpstr>Regulering</vt:lpstr>
      <vt:lpstr>Typisk historisk fremstilling</vt:lpstr>
      <vt:lpstr>1. Generasjon (1940-1950)</vt:lpstr>
      <vt:lpstr>Sitat: Thomas Watson 1943</vt:lpstr>
      <vt:lpstr>2. Generasjon (1950 - 1964)</vt:lpstr>
      <vt:lpstr>3. Generasjon (1964 - 1971)</vt:lpstr>
      <vt:lpstr>4. Generasjon (1971 -    )</vt:lpstr>
      <vt:lpstr>(5.) PC (1981- )</vt:lpstr>
      <vt:lpstr>Prosessor - CPU</vt:lpstr>
      <vt:lpstr>Prosessor - CPU</vt:lpstr>
      <vt:lpstr>Prosessor - CPU</vt:lpstr>
      <vt:lpstr>Intel Core i7</vt:lpstr>
      <vt:lpstr>DISKUTER</vt:lpstr>
      <vt:lpstr>Sluttema: Passord</vt:lpstr>
      <vt:lpstr>Ukens sikkerhetstema: Passord</vt:lpstr>
      <vt:lpstr>PowerPoint Presentation</vt:lpstr>
      <vt:lpstr>XKCD: kommenterer</vt:lpstr>
      <vt:lpstr>Kombinatorisk eksplosjon?</vt:lpstr>
      <vt:lpstr>AVSLUTTNING</vt:lpstr>
      <vt:lpstr>Oppsummering: «Teori»</vt:lpstr>
      <vt:lpstr>Oppsummering: Historikk</vt:lpstr>
      <vt:lpstr>Dagens Øving</vt:lpstr>
      <vt:lpstr>Neste gang</vt:lpstr>
    </vt:vector>
  </TitlesOfParts>
  <Company>NITH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TK1100 - Nullte forelesning - Introduksjon</dc:title>
  <dc:creator>Bjørn O. Listog</dc:creator>
  <cp:keywords>Digital Teknikk;TK1100;NITH</cp:keywords>
  <dc:description>Husk at dette er først og fremst forelesers egne forberedeleser.</dc:description>
  <cp:lastModifiedBy>Ostby, Bengt</cp:lastModifiedBy>
  <cp:revision>201</cp:revision>
  <dcterms:created xsi:type="dcterms:W3CDTF">2000-08-14T07:31:37Z</dcterms:created>
  <dcterms:modified xsi:type="dcterms:W3CDTF">2018-08-27T20:00:51Z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oogle.Documents.DocumentId">
    <vt:lpwstr>17UQjuhx3ujm30rEJPoUbVdyRL1ck7ecwahw-Leu483I</vt:lpwstr>
  </property>
  <property fmtid="{D5CDD505-2E9C-101B-9397-08002B2CF9AE}" pid="3" name="Google.Documents.RevisionId">
    <vt:lpwstr>11284154310800969969</vt:lpwstr>
  </property>
  <property fmtid="{D5CDD505-2E9C-101B-9397-08002B2CF9AE}" pid="4" name="Google.Documents.PreviousRevisionId">
    <vt:lpwstr>04029846392881449237</vt:lpwstr>
  </property>
  <property fmtid="{D5CDD505-2E9C-101B-9397-08002B2CF9AE}" pid="5" name="Google.Documents.PluginVersion">
    <vt:lpwstr>2.0.2662.553</vt:lpwstr>
  </property>
  <property fmtid="{D5CDD505-2E9C-101B-9397-08002B2CF9AE}" pid="6" name="Google.Documents.MergeIncapabilityFlags">
    <vt:i4>0</vt:i4>
  </property>
  <property fmtid="{D5CDD505-2E9C-101B-9397-08002B2CF9AE}" pid="7" name="Google.Documents.Tracking">
    <vt:lpwstr>false</vt:lpwstr>
  </property>
</Properties>
</file>